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10" r:id="rId2"/>
  </p:sldMasterIdLst>
  <p:notesMasterIdLst>
    <p:notesMasterId r:id="rId7"/>
  </p:notesMasterIdLst>
  <p:sldIdLst>
    <p:sldId id="265" r:id="rId3"/>
    <p:sldId id="262" r:id="rId4"/>
    <p:sldId id="263" r:id="rId5"/>
    <p:sldId id="260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4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151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44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F166565B-ADE2-4BFA-9A4D-B0963BE780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39A5FE49-4EC7-4E7B-89BA-21482E4BB6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EC801FA-85A1-4C90-991A-78965BBFAB6F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344D9800-A59F-41BB-B653-8F111EE8B4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966370A6-489C-48DD-93A9-F952388D81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148E703-F4EE-4B00-A4A0-24F0281D01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28EA76F-1D07-473E-93C5-AECAC1607A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FED39C-1ED5-4EEC-B39F-2AF9827D7D1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zervirano mjesto slike slajda 1">
            <a:extLst>
              <a:ext uri="{FF2B5EF4-FFF2-40B4-BE49-F238E27FC236}">
                <a16:creationId xmlns:a16="http://schemas.microsoft.com/office/drawing/2014/main" id="{40C4536E-6766-44AC-99CD-80950C55C7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zervirano mjesto bilježaka 2">
            <a:extLst>
              <a:ext uri="{FF2B5EF4-FFF2-40B4-BE49-F238E27FC236}">
                <a16:creationId xmlns:a16="http://schemas.microsoft.com/office/drawing/2014/main" id="{D158D108-5F17-486B-B42C-A33F54F3DF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14340" name="Rezervirano mjesto broja slajda 3">
            <a:extLst>
              <a:ext uri="{FF2B5EF4-FFF2-40B4-BE49-F238E27FC236}">
                <a16:creationId xmlns:a16="http://schemas.microsoft.com/office/drawing/2014/main" id="{6FF1E7AC-81AE-45A5-AA32-72A56954F2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E647C91-7D55-4B87-BB87-734E8B9D429B}" type="slidenum">
              <a:rPr lang="hr-HR" altLang="sr-Latn-RS">
                <a:latin typeface="Calibri" panose="020F0502020204030204" pitchFamily="34" charset="0"/>
              </a:rPr>
              <a:pPr eaLnBrk="1" hangingPunct="1"/>
              <a:t>4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C0372E0-1C9D-4CD0-90D4-39B2A4D36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2F482-56B9-4CC5-86E2-0C0870B6C12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3662EDF-D805-47E9-9A29-DDA9E7DC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1B916B2-E7B4-4BCD-A314-60CDC55CD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0FFB8-DDE0-454D-9F62-BA64A0DA7BC3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883D1EB-2F13-4F2C-9AA6-A0190F11B7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50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860338-8967-4C80-86BD-CD9B6FC8D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C54C5-EDAC-4BFB-B65F-3FC89673BF6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E62ACA5-B6AF-478A-A331-51FBAC05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6956A35-975A-4065-95D2-BF7E2DF2E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F4315-DA2C-41D8-B3B4-E95DE6143D7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9511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FD4D40F-525C-47F7-800D-DF71273F6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51B3C-19DD-4653-8C66-0BC877870029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63B1DEF-B8A4-47D5-ABCA-9507ECFCC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495590B-49F5-4780-AB4E-99100A678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9E138-1FED-41CD-8819-774E056DFD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51892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2DF1D91-3405-470F-BD16-57599D36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A1F9EDC-8CC1-460E-AE02-5817FDE3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DFB74EA-0354-42C2-8BB6-E038AFB23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9ECC1-66D8-4315-93C5-6CD8296642E0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3A5B1B6-197A-4449-ADF2-78CC87A9CA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483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800FFE9-9C00-4C5A-B80D-52E816280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1308C49-6944-47B7-8B80-456320BF8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425674E-2F3A-47D1-8B57-9AB4C7D66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6EA44-A9E7-4EA3-A5FD-C1BA7C0EC65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60608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1B6615-0911-4607-B34A-2B6AA62C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CC08C34-15BA-4ADC-9381-54FBD323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69EF1CC-82DF-4D28-A035-CD724C40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F1E00-6921-4D18-9903-DEBA05C209F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2088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6FB1F23-AB14-4D3A-B08A-C00A6497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AC0B928-67A3-41DA-A303-CC9C31FFF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8BFE838-38BB-4196-AA7F-4514F8D11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C3C99-8C7A-4005-9077-8B2EF72243F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36536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2B8E145E-2283-4036-A50A-2B610F2C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C79A8793-779F-452D-AAC0-445B62747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8A8C7680-77D9-448E-9F70-F14EA434B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94502-EF84-4570-901B-9DEA282F57A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41657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735AC15F-E08B-4FA1-9A10-385940E0A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9D19ADA7-EBD7-46D9-AF83-31D032387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41A7A512-C374-43F3-8EAA-36B6999BB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40C7A-DFFA-42DB-AE46-E57398FCF1A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25352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F70E35BE-A6A3-4415-B921-D637AA1CA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16BF0609-B02A-4932-B598-52BFBB1F9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9E73D637-9491-4F6B-930C-C9E4006D4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B2547-98E9-4A8A-9329-16C07504F3A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654877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587F0DE-5EA0-4F71-8BC0-59EB3C5E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B54E494-038D-443B-9E00-3C2AB77B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A7AC869-5CFE-4F71-AC4D-4BB3C462F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D3F95-4F6A-482C-9E95-9682164D4D7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1561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B10D854-19CD-47F4-AFB8-AEEDCF87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C49B5-7813-4A25-9593-7C2765FF9882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DD4D0BF-47AF-47C3-8236-CCECD40F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0E5724A-8E29-456A-AE73-6BE45437A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70A3C-5FB9-46F0-8A9C-0CBB539863A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23341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A87C2CF-D075-4E8F-8A5F-221E4B067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28F7E4E-AC42-46B8-94B1-28CD9C364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6EC6949-643C-4F54-80D3-1361A3BD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DDA57-6C8D-4149-BA5E-EE7A3FB2E79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79301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8436F6C-B3A4-4D7C-A557-3FA275DB3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01CEE88-01E6-41C9-9300-B3BC6F33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CD9C9C6-0F8F-47A5-AD92-313284D7B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D955D-0BC5-489D-A2D4-953A59B7CAC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549865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49D6EA5-64C6-4A5D-B42C-BE00D3BA3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55EED2-4C0C-4057-A8DF-BD6CAFF39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0E9CEAE-D542-4604-9538-B0A589D87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2B35A-EBD2-429B-BEBB-0B33AF374EC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94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4A6CCA9-FDC2-4865-A4C8-AFEA1573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31D1E-9A8E-47E8-AA2F-5B9EB231C72C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BA6CB2-7241-4129-B34D-941EE4B4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0F91D73-AD9D-40D6-AD1D-8526C9A0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86D3F-ADEE-4729-952E-AE1D9009E3C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7043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87FC633-B257-411B-A145-1B22FD1F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6E48A-8F3A-4631-B5C2-4B8335B2AC52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52B018D-1026-4868-A833-849C7C04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46D2EB1-C6FD-4863-B0FA-46CEC3684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17B4E-9E9A-44DE-B2CE-127691846CD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9965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35314525-5F3A-4B11-8B48-6446DC62F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1867-5148-40B4-8F82-59740E86D0E7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6BF880CB-7373-4955-9342-5B290FCCC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9FD5D440-AA73-4E65-8863-9C748E2F3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F8DE5-BBCC-47D9-8E3D-4632A59409E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9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673039A2-9E47-47FC-B65E-A6DB8BDFC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728DB-09DE-4396-8159-6681BB73D0DE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3FA8A2C4-BCD7-42A8-A6DB-597016413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32F0BD12-2A76-42E3-AEB0-C0C23558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04EF0-7DAE-47D3-BEF4-39CFB54E176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12693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7B226381-28CE-451F-BF0F-FA2EE6783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076D3-F530-4608-A442-22F490AC1E52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2ACD32F9-D71B-47C4-8B68-C3540CF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2DE57EC3-1FC9-428B-B085-3089B0E9A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07DAB-6426-40A9-A36A-5BCDF166931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709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FCA4038-2824-40A6-9991-4B35D6D2D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13A02-524F-42E9-9554-97C5B132CDC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861AB07-8B72-454E-A8B6-29DDA860B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BCD9FE4-76E0-4EFF-868E-214B5D96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7E7FD-E005-4AC3-8E2A-88D3B541010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6826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649F0AA-8778-4EA1-BC50-265F7850D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EC1A1-58EB-43C3-ADF2-28941FF1498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084EDCA-DDD4-40CC-AAEF-6BD76CCB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F7BA013-89D0-4CD1-A145-B27F9B5F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472DC-896B-4CF7-B65D-8A51A9258C8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7651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zervirano mjesto naslova 1">
            <a:extLst>
              <a:ext uri="{FF2B5EF4-FFF2-40B4-BE49-F238E27FC236}">
                <a16:creationId xmlns:a16="http://schemas.microsoft.com/office/drawing/2014/main" id="{1E4E2A18-71F1-45B8-8F01-849E22DE6F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5123" name="Rezervirano mjesto teksta 2">
            <a:extLst>
              <a:ext uri="{FF2B5EF4-FFF2-40B4-BE49-F238E27FC236}">
                <a16:creationId xmlns:a16="http://schemas.microsoft.com/office/drawing/2014/main" id="{D026F516-FDBE-4DB5-B55E-71A16D2E20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12725B2-20C4-4424-B6D9-BCE4E1B4BC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A5A1EE9-7C8A-4CA9-96AA-F11FF00F36AD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755E9AA-4DBF-4DF3-8CD3-6F0A68863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198DA16-FE72-4C26-BB1B-2898070368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5BC60B8-AE76-4C89-9E52-7D8DD5ED624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492C5355-F8B5-462B-BBBA-345EBE25E1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5F69688E-46F2-4850-89D4-BFA5C512AA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462E772-B08F-459E-B919-BFD96C19A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34CC6B-9E9D-4DC6-9E7E-C8FD8F7C9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8030C0D-C615-4C00-A425-60E7521B6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E362609-4A1E-4B04-A98F-A904F69DFF7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1733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ubtitle 2">
            <a:extLst>
              <a:ext uri="{FF2B5EF4-FFF2-40B4-BE49-F238E27FC236}">
                <a16:creationId xmlns:a16="http://schemas.microsoft.com/office/drawing/2014/main" id="{E05B618E-81AE-4163-878A-305E5170F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7194" y="2224014"/>
            <a:ext cx="6400800" cy="3979838"/>
          </a:xfrm>
        </p:spPr>
        <p:txBody>
          <a:bodyPr/>
          <a:lstStyle/>
          <a:p>
            <a:r>
              <a:rPr lang="hr-HR" altLang="sr-Latn-RS" dirty="0"/>
              <a:t>7.5. Pravilna četverostrana prizma</a:t>
            </a:r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9A59076A-12A3-42DF-BA1D-801526480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4504" y="1437349"/>
            <a:ext cx="4693920" cy="89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7. GEOMETRIJSKA TIJELA</a:t>
            </a:r>
            <a:endParaRPr kumimoji="0" lang="hr-HR" altLang="sr-Latn-RS" sz="6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67">
            <a:extLst>
              <a:ext uri="{FF2B5EF4-FFF2-40B4-BE49-F238E27FC236}">
                <a16:creationId xmlns:a16="http://schemas.microsoft.com/office/drawing/2014/main" id="{68553A35-A8E9-4033-8FFA-1B683868FD2D}"/>
              </a:ext>
            </a:extLst>
          </p:cNvPr>
          <p:cNvGrpSpPr>
            <a:grpSpLocks/>
          </p:cNvGrpSpPr>
          <p:nvPr/>
        </p:nvGrpSpPr>
        <p:grpSpPr bwMode="auto">
          <a:xfrm>
            <a:off x="487363" y="1868488"/>
            <a:ext cx="2057400" cy="3302000"/>
            <a:chOff x="487363" y="1575481"/>
            <a:chExt cx="2057082" cy="3302000"/>
          </a:xfrm>
        </p:grpSpPr>
        <p:sp>
          <p:nvSpPr>
            <p:cNvPr id="2059" name="Freeform 60">
              <a:extLst>
                <a:ext uri="{FF2B5EF4-FFF2-40B4-BE49-F238E27FC236}">
                  <a16:creationId xmlns:a16="http://schemas.microsoft.com/office/drawing/2014/main" id="{7B8A2502-15F1-404A-9340-DA9E8F1213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32" y="1613535"/>
              <a:ext cx="2001838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060" name="Freeform 35">
              <a:extLst>
                <a:ext uri="{FF2B5EF4-FFF2-40B4-BE49-F238E27FC236}">
                  <a16:creationId xmlns:a16="http://schemas.microsoft.com/office/drawing/2014/main" id="{6F90DFD8-938F-4D67-B0C4-B025342A5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760" y="4190775"/>
              <a:ext cx="2001837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061" name="Freeform 59">
              <a:extLst>
                <a:ext uri="{FF2B5EF4-FFF2-40B4-BE49-F238E27FC236}">
                  <a16:creationId xmlns:a16="http://schemas.microsoft.com/office/drawing/2014/main" id="{6DA0D9FA-9BB7-4138-8E51-31497BCC76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363" y="4213225"/>
              <a:ext cx="2001837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grpSp>
          <p:nvGrpSpPr>
            <p:cNvPr id="2062" name="Grupa 66">
              <a:extLst>
                <a:ext uri="{FF2B5EF4-FFF2-40B4-BE49-F238E27FC236}">
                  <a16:creationId xmlns:a16="http://schemas.microsoft.com/office/drawing/2014/main" id="{2ADFE73C-6300-4BC3-A09D-D086BCEF95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0414" y="1575481"/>
              <a:ext cx="2054031" cy="3302000"/>
              <a:chOff x="490414" y="1575481"/>
              <a:chExt cx="2054031" cy="3302000"/>
            </a:xfrm>
          </p:grpSpPr>
          <p:grpSp>
            <p:nvGrpSpPr>
              <p:cNvPr id="2063" name="Group 37">
                <a:extLst>
                  <a:ext uri="{FF2B5EF4-FFF2-40B4-BE49-F238E27FC236}">
                    <a16:creationId xmlns:a16="http://schemas.microsoft.com/office/drawing/2014/main" id="{2A9123BB-91A2-4565-81D1-68FE47F6DD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0414" y="1581831"/>
                <a:ext cx="2049007" cy="3295650"/>
                <a:chOff x="468" y="895"/>
                <a:chExt cx="1413" cy="2422"/>
              </a:xfrm>
            </p:grpSpPr>
            <p:sp>
              <p:nvSpPr>
                <p:cNvPr id="2086" name="Line 39">
                  <a:extLst>
                    <a:ext uri="{FF2B5EF4-FFF2-40B4-BE49-F238E27FC236}">
                      <a16:creationId xmlns:a16="http://schemas.microsoft.com/office/drawing/2014/main" id="{70F05DAF-5E94-4DF8-853B-2C7AFF0374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3298"/>
                  <a:ext cx="866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87" name="Line 40">
                  <a:extLst>
                    <a:ext uri="{FF2B5EF4-FFF2-40B4-BE49-F238E27FC236}">
                      <a16:creationId xmlns:a16="http://schemas.microsoft.com/office/drawing/2014/main" id="{A29C9FAE-0FDA-4909-9FA8-5B6D951B68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88" name="Line 41">
                  <a:extLst>
                    <a:ext uri="{FF2B5EF4-FFF2-40B4-BE49-F238E27FC236}">
                      <a16:creationId xmlns:a16="http://schemas.microsoft.com/office/drawing/2014/main" id="{8854BEA6-927B-44CE-8FBC-B5C6D7C958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866" cy="2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89" name="Line 42">
                  <a:extLst>
                    <a:ext uri="{FF2B5EF4-FFF2-40B4-BE49-F238E27FC236}">
                      <a16:creationId xmlns:a16="http://schemas.microsoft.com/office/drawing/2014/main" id="{8E726C9E-4AEE-4649-B039-4C492B6BBD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3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0" name="Line 43">
                  <a:extLst>
                    <a:ext uri="{FF2B5EF4-FFF2-40B4-BE49-F238E27FC236}">
                      <a16:creationId xmlns:a16="http://schemas.microsoft.com/office/drawing/2014/main" id="{988CA0ED-4387-419F-A6B7-3C922616F9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2818"/>
                  <a:ext cx="524" cy="48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1" name="Line 44">
                  <a:extLst>
                    <a:ext uri="{FF2B5EF4-FFF2-40B4-BE49-F238E27FC236}">
                      <a16:creationId xmlns:a16="http://schemas.microsoft.com/office/drawing/2014/main" id="{D81909A3-7696-4F92-80EB-614D565B00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908"/>
                  <a:ext cx="524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2" name="Line 45">
                  <a:extLst>
                    <a:ext uri="{FF2B5EF4-FFF2-40B4-BE49-F238E27FC236}">
                      <a16:creationId xmlns:a16="http://schemas.microsoft.com/office/drawing/2014/main" id="{6D965396-C7C8-4949-A9B2-2D509A017E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7" y="908"/>
                  <a:ext cx="1" cy="191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3" name="Line 46">
                  <a:extLst>
                    <a:ext uri="{FF2B5EF4-FFF2-40B4-BE49-F238E27FC236}">
                      <a16:creationId xmlns:a16="http://schemas.microsoft.com/office/drawing/2014/main" id="{3F2E980F-7C55-4597-B443-0324D2D5AE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870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4" name="Line 47">
                  <a:extLst>
                    <a:ext uri="{FF2B5EF4-FFF2-40B4-BE49-F238E27FC236}">
                      <a16:creationId xmlns:a16="http://schemas.microsoft.com/office/drawing/2014/main" id="{A2C7CB64-C568-4B8D-8923-8AEDF6D28E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908"/>
                  <a:ext cx="520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5" name="Line 48">
                  <a:extLst>
                    <a:ext uri="{FF2B5EF4-FFF2-40B4-BE49-F238E27FC236}">
                      <a16:creationId xmlns:a16="http://schemas.microsoft.com/office/drawing/2014/main" id="{392B2A11-ABF7-4ABE-AD1D-9F71C1E274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2818"/>
                  <a:ext cx="520" cy="48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6" name="Line 49">
                  <a:extLst>
                    <a:ext uri="{FF2B5EF4-FFF2-40B4-BE49-F238E27FC236}">
                      <a16:creationId xmlns:a16="http://schemas.microsoft.com/office/drawing/2014/main" id="{56A5CF0A-3C2B-47AF-84F1-C7F95D97A4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2818"/>
                  <a:ext cx="870" cy="1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7" name="Line 50">
                  <a:extLst>
                    <a:ext uri="{FF2B5EF4-FFF2-40B4-BE49-F238E27FC236}">
                      <a16:creationId xmlns:a16="http://schemas.microsoft.com/office/drawing/2014/main" id="{F10AB994-EC51-4806-B27A-1A160F98DB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0" cy="191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98" name="Oval 51">
                  <a:extLst>
                    <a:ext uri="{FF2B5EF4-FFF2-40B4-BE49-F238E27FC236}">
                      <a16:creationId xmlns:a16="http://schemas.microsoft.com/office/drawing/2014/main" id="{2C678D38-C441-427D-905B-33CA3306B5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99" name="Oval 52">
                  <a:extLst>
                    <a:ext uri="{FF2B5EF4-FFF2-40B4-BE49-F238E27FC236}">
                      <a16:creationId xmlns:a16="http://schemas.microsoft.com/office/drawing/2014/main" id="{4C6B2352-6BA9-4C4B-AAA0-D8D823A1A0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100" name="Oval 53">
                  <a:extLst>
                    <a:ext uri="{FF2B5EF4-FFF2-40B4-BE49-F238E27FC236}">
                      <a16:creationId xmlns:a16="http://schemas.microsoft.com/office/drawing/2014/main" id="{98681D30-CBE1-4AAF-89C7-5B6698D9CE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1382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101" name="Oval 54">
                  <a:extLst>
                    <a:ext uri="{FF2B5EF4-FFF2-40B4-BE49-F238E27FC236}">
                      <a16:creationId xmlns:a16="http://schemas.microsoft.com/office/drawing/2014/main" id="{95E75936-3FE1-4BF4-90F4-CF9D3CCD08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3286"/>
                  <a:ext cx="22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102" name="Oval 55">
                  <a:extLst>
                    <a:ext uri="{FF2B5EF4-FFF2-40B4-BE49-F238E27FC236}">
                      <a16:creationId xmlns:a16="http://schemas.microsoft.com/office/drawing/2014/main" id="{733E1A22-9982-4878-9D9D-78216AEBB9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3286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103" name="Oval 56">
                  <a:extLst>
                    <a:ext uri="{FF2B5EF4-FFF2-40B4-BE49-F238E27FC236}">
                      <a16:creationId xmlns:a16="http://schemas.microsoft.com/office/drawing/2014/main" id="{B5E9460C-8208-4E29-BC64-B5B23E3E9B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2805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104" name="Oval 57">
                  <a:extLst>
                    <a:ext uri="{FF2B5EF4-FFF2-40B4-BE49-F238E27FC236}">
                      <a16:creationId xmlns:a16="http://schemas.microsoft.com/office/drawing/2014/main" id="{D00F286D-6161-47E7-939D-D88B1FFD72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1382"/>
                  <a:ext cx="22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105" name="Oval 58">
                  <a:extLst>
                    <a:ext uri="{FF2B5EF4-FFF2-40B4-BE49-F238E27FC236}">
                      <a16:creationId xmlns:a16="http://schemas.microsoft.com/office/drawing/2014/main" id="{C0032BFF-4400-4F64-AA63-C42BCF95EE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2803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</p:grpSp>
          <p:sp>
            <p:nvSpPr>
              <p:cNvPr id="2064" name="Freeform 36">
                <a:extLst>
                  <a:ext uri="{FF2B5EF4-FFF2-40B4-BE49-F238E27FC236}">
                    <a16:creationId xmlns:a16="http://schemas.microsoft.com/office/drawing/2014/main" id="{869D0292-555F-4CE6-871F-6B88D16D8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608" y="1600790"/>
                <a:ext cx="2001837" cy="654050"/>
              </a:xfrm>
              <a:custGeom>
                <a:avLst/>
                <a:gdLst>
                  <a:gd name="T0" fmla="*/ 0 w 1261"/>
                  <a:gd name="T1" fmla="*/ 2147483647 h 412"/>
                  <a:gd name="T2" fmla="*/ 2147483647 w 1261"/>
                  <a:gd name="T3" fmla="*/ 2147483647 h 412"/>
                  <a:gd name="T4" fmla="*/ 2147483647 w 1261"/>
                  <a:gd name="T5" fmla="*/ 0 h 412"/>
                  <a:gd name="T6" fmla="*/ 2147483647 w 1261"/>
                  <a:gd name="T7" fmla="*/ 0 h 412"/>
                  <a:gd name="T8" fmla="*/ 0 w 1261"/>
                  <a:gd name="T9" fmla="*/ 2147483647 h 4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61"/>
                  <a:gd name="T16" fmla="*/ 0 h 412"/>
                  <a:gd name="T17" fmla="*/ 1261 w 1261"/>
                  <a:gd name="T18" fmla="*/ 412 h 4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61" h="412">
                    <a:moveTo>
                      <a:pt x="0" y="412"/>
                    </a:moveTo>
                    <a:lnTo>
                      <a:pt x="782" y="406"/>
                    </a:lnTo>
                    <a:lnTo>
                      <a:pt x="1261" y="0"/>
                    </a:lnTo>
                    <a:lnTo>
                      <a:pt x="467" y="0"/>
                    </a:lnTo>
                    <a:lnTo>
                      <a:pt x="0" y="412"/>
                    </a:lnTo>
                    <a:close/>
                  </a:path>
                </a:pathLst>
              </a:custGeom>
              <a:solidFill>
                <a:srgbClr val="FFFF00">
                  <a:alpha val="3019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2065" name="Group 34">
                <a:extLst>
                  <a:ext uri="{FF2B5EF4-FFF2-40B4-BE49-F238E27FC236}">
                    <a16:creationId xmlns:a16="http://schemas.microsoft.com/office/drawing/2014/main" id="{BE49A162-14DC-4F53-A087-F5E42C9303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3589" y="1575481"/>
                <a:ext cx="2049007" cy="3295650"/>
                <a:chOff x="468" y="895"/>
                <a:chExt cx="1413" cy="2422"/>
              </a:xfrm>
            </p:grpSpPr>
            <p:sp>
              <p:nvSpPr>
                <p:cNvPr id="2066" name="Line 6">
                  <a:extLst>
                    <a:ext uri="{FF2B5EF4-FFF2-40B4-BE49-F238E27FC236}">
                      <a16:creationId xmlns:a16="http://schemas.microsoft.com/office/drawing/2014/main" id="{A0CE4D77-339E-4C6A-9BD0-CB9914140F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3298"/>
                  <a:ext cx="866" cy="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67" name="Line 7">
                  <a:extLst>
                    <a:ext uri="{FF2B5EF4-FFF2-40B4-BE49-F238E27FC236}">
                      <a16:creationId xmlns:a16="http://schemas.microsoft.com/office/drawing/2014/main" id="{8246F79D-44AF-4124-84B9-60E7C04A57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68" name="Line 8">
                  <a:extLst>
                    <a:ext uri="{FF2B5EF4-FFF2-40B4-BE49-F238E27FC236}">
                      <a16:creationId xmlns:a16="http://schemas.microsoft.com/office/drawing/2014/main" id="{C73E87C5-41AC-4881-8044-FFB851DBC4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866" cy="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69" name="Line 9">
                  <a:extLst>
                    <a:ext uri="{FF2B5EF4-FFF2-40B4-BE49-F238E27FC236}">
                      <a16:creationId xmlns:a16="http://schemas.microsoft.com/office/drawing/2014/main" id="{05AFAAB2-DD75-4BFC-B60B-A0C30C5605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3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0" name="Line 10">
                  <a:extLst>
                    <a:ext uri="{FF2B5EF4-FFF2-40B4-BE49-F238E27FC236}">
                      <a16:creationId xmlns:a16="http://schemas.microsoft.com/office/drawing/2014/main" id="{96E95D72-428F-41A8-93C8-6F181BA4B6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2818"/>
                  <a:ext cx="524" cy="48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1" name="Line 11">
                  <a:extLst>
                    <a:ext uri="{FF2B5EF4-FFF2-40B4-BE49-F238E27FC236}">
                      <a16:creationId xmlns:a16="http://schemas.microsoft.com/office/drawing/2014/main" id="{8C257264-608E-4D06-8EFA-A1EB3E0C4E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908"/>
                  <a:ext cx="524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2" name="Line 12">
                  <a:extLst>
                    <a:ext uri="{FF2B5EF4-FFF2-40B4-BE49-F238E27FC236}">
                      <a16:creationId xmlns:a16="http://schemas.microsoft.com/office/drawing/2014/main" id="{176810F7-0426-40E6-9BD9-56CD3606C2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7" y="908"/>
                  <a:ext cx="1" cy="191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3" name="Line 13">
                  <a:extLst>
                    <a:ext uri="{FF2B5EF4-FFF2-40B4-BE49-F238E27FC236}">
                      <a16:creationId xmlns:a16="http://schemas.microsoft.com/office/drawing/2014/main" id="{E515B2F3-8A77-4BAB-9BA1-1BAC1A2EA1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870" cy="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4" name="Line 14">
                  <a:extLst>
                    <a:ext uri="{FF2B5EF4-FFF2-40B4-BE49-F238E27FC236}">
                      <a16:creationId xmlns:a16="http://schemas.microsoft.com/office/drawing/2014/main" id="{AACCC3DA-6683-429F-814E-FF423308FA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908"/>
                  <a:ext cx="520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5" name="Line 15">
                  <a:extLst>
                    <a:ext uri="{FF2B5EF4-FFF2-40B4-BE49-F238E27FC236}">
                      <a16:creationId xmlns:a16="http://schemas.microsoft.com/office/drawing/2014/main" id="{FF98E2A7-A1CB-4BF9-9EF2-6E9713D56D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2818"/>
                  <a:ext cx="520" cy="48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6" name="Line 16">
                  <a:extLst>
                    <a:ext uri="{FF2B5EF4-FFF2-40B4-BE49-F238E27FC236}">
                      <a16:creationId xmlns:a16="http://schemas.microsoft.com/office/drawing/2014/main" id="{B60632A7-6AC0-43BA-BFE1-D9E4F75B43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2818"/>
                  <a:ext cx="870" cy="1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7" name="Line 17">
                  <a:extLst>
                    <a:ext uri="{FF2B5EF4-FFF2-40B4-BE49-F238E27FC236}">
                      <a16:creationId xmlns:a16="http://schemas.microsoft.com/office/drawing/2014/main" id="{72504E60-F96B-407D-A2EA-896744CFE9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0" cy="191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2078" name="Oval 18">
                  <a:extLst>
                    <a:ext uri="{FF2B5EF4-FFF2-40B4-BE49-F238E27FC236}">
                      <a16:creationId xmlns:a16="http://schemas.microsoft.com/office/drawing/2014/main" id="{B0AE468D-BD47-4F2F-8AA1-146EC37ADB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79" name="Oval 20">
                  <a:extLst>
                    <a:ext uri="{FF2B5EF4-FFF2-40B4-BE49-F238E27FC236}">
                      <a16:creationId xmlns:a16="http://schemas.microsoft.com/office/drawing/2014/main" id="{82B10AEC-0537-422B-99C0-7BDE7A8EEE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80" name="Oval 22">
                  <a:extLst>
                    <a:ext uri="{FF2B5EF4-FFF2-40B4-BE49-F238E27FC236}">
                      <a16:creationId xmlns:a16="http://schemas.microsoft.com/office/drawing/2014/main" id="{82FE6C9A-0407-4621-9BF6-535A29F97B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1382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81" name="Oval 24">
                  <a:extLst>
                    <a:ext uri="{FF2B5EF4-FFF2-40B4-BE49-F238E27FC236}">
                      <a16:creationId xmlns:a16="http://schemas.microsoft.com/office/drawing/2014/main" id="{0B575861-9D4B-4064-B065-356876074C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3286"/>
                  <a:ext cx="22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82" name="Oval 26">
                  <a:extLst>
                    <a:ext uri="{FF2B5EF4-FFF2-40B4-BE49-F238E27FC236}">
                      <a16:creationId xmlns:a16="http://schemas.microsoft.com/office/drawing/2014/main" id="{34DB061C-23E7-4936-80EC-B605574597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3286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83" name="Oval 28">
                  <a:extLst>
                    <a:ext uri="{FF2B5EF4-FFF2-40B4-BE49-F238E27FC236}">
                      <a16:creationId xmlns:a16="http://schemas.microsoft.com/office/drawing/2014/main" id="{C7F6E004-E500-463B-A7F0-6B3B9F1D74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2805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84" name="Oval 30">
                  <a:extLst>
                    <a:ext uri="{FF2B5EF4-FFF2-40B4-BE49-F238E27FC236}">
                      <a16:creationId xmlns:a16="http://schemas.microsoft.com/office/drawing/2014/main" id="{1D58B206-33E8-4F58-A8EE-CF26299189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1382"/>
                  <a:ext cx="22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  <p:sp>
              <p:nvSpPr>
                <p:cNvPr id="2085" name="Oval 33">
                  <a:extLst>
                    <a:ext uri="{FF2B5EF4-FFF2-40B4-BE49-F238E27FC236}">
                      <a16:creationId xmlns:a16="http://schemas.microsoft.com/office/drawing/2014/main" id="{1F0F3A9D-BEAA-49B9-97AC-125979567F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2803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sr-Latn-RS" altLang="sr-Latn-RS"/>
                </a:p>
              </p:txBody>
            </p:sp>
          </p:grpSp>
        </p:grpSp>
      </p:grpSp>
      <p:sp>
        <p:nvSpPr>
          <p:cNvPr id="9285" name="Text Box 69">
            <a:extLst>
              <a:ext uri="{FF2B5EF4-FFF2-40B4-BE49-F238E27FC236}">
                <a16:creationId xmlns:a16="http://schemas.microsoft.com/office/drawing/2014/main" id="{A58BABC6-DAA6-4110-BB8D-326200F24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8" y="4484688"/>
            <a:ext cx="4714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  <p:sp>
        <p:nvSpPr>
          <p:cNvPr id="9286" name="Text Box 70">
            <a:extLst>
              <a:ext uri="{FF2B5EF4-FFF2-40B4-BE49-F238E27FC236}">
                <a16:creationId xmlns:a16="http://schemas.microsoft.com/office/drawing/2014/main" id="{CE24D380-FD56-4B01-AD4F-8CB09E0B6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4178300"/>
            <a:ext cx="471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  <p:sp>
        <p:nvSpPr>
          <p:cNvPr id="9287" name="Text Box 71">
            <a:extLst>
              <a:ext uri="{FF2B5EF4-FFF2-40B4-BE49-F238E27FC236}">
                <a16:creationId xmlns:a16="http://schemas.microsoft.com/office/drawing/2014/main" id="{A49CBF0F-5513-4B62-91CE-7E59C42C8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4708525"/>
            <a:ext cx="471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  <p:sp>
        <p:nvSpPr>
          <p:cNvPr id="9288" name="Text Box 72">
            <a:extLst>
              <a:ext uri="{FF2B5EF4-FFF2-40B4-BE49-F238E27FC236}">
                <a16:creationId xmlns:a16="http://schemas.microsoft.com/office/drawing/2014/main" id="{9CF91C4D-66AB-4650-8721-F71DD3B8F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3489325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v</a:t>
            </a:r>
          </a:p>
        </p:txBody>
      </p:sp>
      <p:sp>
        <p:nvSpPr>
          <p:cNvPr id="9289" name="Text Box 73">
            <a:extLst>
              <a:ext uri="{FF2B5EF4-FFF2-40B4-BE49-F238E27FC236}">
                <a16:creationId xmlns:a16="http://schemas.microsoft.com/office/drawing/2014/main" id="{BCBE9942-64D5-49C3-97E8-C1F79D49B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4824413"/>
            <a:ext cx="4714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  <p:sp>
        <p:nvSpPr>
          <p:cNvPr id="115" name="Pravokutnik 114">
            <a:extLst>
              <a:ext uri="{FF2B5EF4-FFF2-40B4-BE49-F238E27FC236}">
                <a16:creationId xmlns:a16="http://schemas.microsoft.com/office/drawing/2014/main" id="{0AA5D4ED-E3AE-4445-A247-DE36DEADC78E}"/>
              </a:ext>
            </a:extLst>
          </p:cNvPr>
          <p:cNvSpPr/>
          <p:nvPr/>
        </p:nvSpPr>
        <p:spPr>
          <a:xfrm>
            <a:off x="0" y="90312"/>
            <a:ext cx="9143999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PRAVILNA ČETVEROSTRANA PRIZMA</a:t>
            </a:r>
          </a:p>
        </p:txBody>
      </p:sp>
      <p:sp>
        <p:nvSpPr>
          <p:cNvPr id="118" name="TekstniOkvir 117">
            <a:extLst>
              <a:ext uri="{FF2B5EF4-FFF2-40B4-BE49-F238E27FC236}">
                <a16:creationId xmlns:a16="http://schemas.microsoft.com/office/drawing/2014/main" id="{701DF1A2-E591-4E39-AD47-D3D5EF1BC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350" y="2393950"/>
            <a:ext cx="2928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4000" i="1"/>
              <a:t>V</a:t>
            </a:r>
            <a:r>
              <a:rPr lang="hr-HR" altLang="sr-Latn-RS" sz="4000"/>
              <a:t> = </a:t>
            </a:r>
            <a:r>
              <a:rPr lang="hr-HR" altLang="sr-Latn-RS" sz="4000" i="1"/>
              <a:t>B</a:t>
            </a:r>
            <a:r>
              <a:rPr lang="hr-HR" altLang="sr-Latn-RS" sz="4000"/>
              <a:t> </a:t>
            </a:r>
            <a:r>
              <a:rPr lang="hr-HR" altLang="sr-Latn-RS" sz="4000">
                <a:sym typeface="Symbol" panose="05050102010706020507" pitchFamily="18" charset="2"/>
              </a:rPr>
              <a:t></a:t>
            </a:r>
            <a:r>
              <a:rPr lang="hr-HR" altLang="sr-Latn-RS" sz="4000"/>
              <a:t> </a:t>
            </a:r>
            <a:r>
              <a:rPr lang="hr-HR" altLang="sr-Latn-RS" sz="4000" i="1"/>
              <a:t>v</a:t>
            </a:r>
          </a:p>
        </p:txBody>
      </p:sp>
      <p:graphicFrame>
        <p:nvGraphicFramePr>
          <p:cNvPr id="119" name="Object 3">
            <a:extLst>
              <a:ext uri="{FF2B5EF4-FFF2-40B4-BE49-F238E27FC236}">
                <a16:creationId xmlns:a16="http://schemas.microsoft.com/office/drawing/2014/main" id="{FD6CCF93-CB11-4102-9936-EE740C3A91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8300" y="3603625"/>
          <a:ext cx="19653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968480" imgH="533160" progId="Equation.DSMT4">
                  <p:embed/>
                </p:oleObj>
              </mc:Choice>
              <mc:Fallback>
                <p:oleObj name="Equation" r:id="rId3" imgW="196848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3603625"/>
                        <a:ext cx="19653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5" grpId="0"/>
      <p:bldP spid="9286" grpId="0"/>
      <p:bldP spid="9287" grpId="0"/>
      <p:bldP spid="9288" grpId="0"/>
      <p:bldP spid="9289" grpId="0"/>
      <p:bldP spid="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67">
            <a:extLst>
              <a:ext uri="{FF2B5EF4-FFF2-40B4-BE49-F238E27FC236}">
                <a16:creationId xmlns:a16="http://schemas.microsoft.com/office/drawing/2014/main" id="{B05FFC95-7448-437D-8D27-CE28668DE62E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508125"/>
            <a:ext cx="2446338" cy="3924300"/>
            <a:chOff x="304800" y="1214438"/>
            <a:chExt cx="2446338" cy="3924300"/>
          </a:xfrm>
        </p:grpSpPr>
        <p:sp>
          <p:nvSpPr>
            <p:cNvPr id="6211" name="Freeform 60">
              <a:extLst>
                <a:ext uri="{FF2B5EF4-FFF2-40B4-BE49-F238E27FC236}">
                  <a16:creationId xmlns:a16="http://schemas.microsoft.com/office/drawing/2014/main" id="{BD9FD730-F131-44E9-A586-D5AE03D00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32" y="1613535"/>
              <a:ext cx="2001838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212" name="Freeform 35">
              <a:extLst>
                <a:ext uri="{FF2B5EF4-FFF2-40B4-BE49-F238E27FC236}">
                  <a16:creationId xmlns:a16="http://schemas.microsoft.com/office/drawing/2014/main" id="{6C73AEB9-0308-4E81-AE42-7606BDDDD3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760" y="4190775"/>
              <a:ext cx="2001837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213" name="Freeform 59">
              <a:extLst>
                <a:ext uri="{FF2B5EF4-FFF2-40B4-BE49-F238E27FC236}">
                  <a16:creationId xmlns:a16="http://schemas.microsoft.com/office/drawing/2014/main" id="{853E294E-F47A-411D-8CC6-7544DE01F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363" y="4213225"/>
              <a:ext cx="2001837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214" name="Grupa 66">
              <a:extLst>
                <a:ext uri="{FF2B5EF4-FFF2-40B4-BE49-F238E27FC236}">
                  <a16:creationId xmlns:a16="http://schemas.microsoft.com/office/drawing/2014/main" id="{0C0DD09D-00A4-4C3F-BC9F-44BF13932F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800" y="1214438"/>
              <a:ext cx="2446338" cy="3924300"/>
              <a:chOff x="304800" y="1214438"/>
              <a:chExt cx="2446338" cy="3924300"/>
            </a:xfrm>
          </p:grpSpPr>
          <p:grpSp>
            <p:nvGrpSpPr>
              <p:cNvPr id="6215" name="Group 37">
                <a:extLst>
                  <a:ext uri="{FF2B5EF4-FFF2-40B4-BE49-F238E27FC236}">
                    <a16:creationId xmlns:a16="http://schemas.microsoft.com/office/drawing/2014/main" id="{ADD9BFE1-4BD5-4729-9999-F029E92A94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4800" y="1214438"/>
                <a:ext cx="2446338" cy="3924300"/>
                <a:chOff x="340" y="625"/>
                <a:chExt cx="1687" cy="2884"/>
              </a:xfrm>
            </p:grpSpPr>
            <p:sp>
              <p:nvSpPr>
                <p:cNvPr id="6238" name="AutoShape 38">
                  <a:extLst>
                    <a:ext uri="{FF2B5EF4-FFF2-40B4-BE49-F238E27FC236}">
                      <a16:creationId xmlns:a16="http://schemas.microsoft.com/office/drawing/2014/main" id="{21F4763E-E0C4-411B-A141-BB62F24E7CFC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340" y="625"/>
                  <a:ext cx="1687" cy="28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9" name="Line 39">
                  <a:extLst>
                    <a:ext uri="{FF2B5EF4-FFF2-40B4-BE49-F238E27FC236}">
                      <a16:creationId xmlns:a16="http://schemas.microsoft.com/office/drawing/2014/main" id="{34A381FA-FCFE-4D66-B5D0-B1F85C34B3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3298"/>
                  <a:ext cx="866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0" name="Line 40">
                  <a:extLst>
                    <a:ext uri="{FF2B5EF4-FFF2-40B4-BE49-F238E27FC236}">
                      <a16:creationId xmlns:a16="http://schemas.microsoft.com/office/drawing/2014/main" id="{624D8BC0-98E3-4089-AC74-82F1B1049B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1" name="Line 41">
                  <a:extLst>
                    <a:ext uri="{FF2B5EF4-FFF2-40B4-BE49-F238E27FC236}">
                      <a16:creationId xmlns:a16="http://schemas.microsoft.com/office/drawing/2014/main" id="{5DC2E6F4-BFD7-4303-AB43-7ECAA7D659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866" cy="2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2" name="Line 42">
                  <a:extLst>
                    <a:ext uri="{FF2B5EF4-FFF2-40B4-BE49-F238E27FC236}">
                      <a16:creationId xmlns:a16="http://schemas.microsoft.com/office/drawing/2014/main" id="{8DDDB35C-68E1-4D27-9A9E-CE757C2B93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3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3" name="Line 43">
                  <a:extLst>
                    <a:ext uri="{FF2B5EF4-FFF2-40B4-BE49-F238E27FC236}">
                      <a16:creationId xmlns:a16="http://schemas.microsoft.com/office/drawing/2014/main" id="{9F93F200-6458-41D7-9848-284FA22265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2818"/>
                  <a:ext cx="524" cy="48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4" name="Line 44">
                  <a:extLst>
                    <a:ext uri="{FF2B5EF4-FFF2-40B4-BE49-F238E27FC236}">
                      <a16:creationId xmlns:a16="http://schemas.microsoft.com/office/drawing/2014/main" id="{6E6E25D3-0967-407D-AD7D-5C1E378193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908"/>
                  <a:ext cx="524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5" name="Line 45">
                  <a:extLst>
                    <a:ext uri="{FF2B5EF4-FFF2-40B4-BE49-F238E27FC236}">
                      <a16:creationId xmlns:a16="http://schemas.microsoft.com/office/drawing/2014/main" id="{E35A8318-FF4C-43A2-A4D3-0C3FBD9415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7" y="908"/>
                  <a:ext cx="1" cy="191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6" name="Line 46">
                  <a:extLst>
                    <a:ext uri="{FF2B5EF4-FFF2-40B4-BE49-F238E27FC236}">
                      <a16:creationId xmlns:a16="http://schemas.microsoft.com/office/drawing/2014/main" id="{DDBE8076-36BE-4566-BA64-262FAD3C53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870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7" name="Line 47">
                  <a:extLst>
                    <a:ext uri="{FF2B5EF4-FFF2-40B4-BE49-F238E27FC236}">
                      <a16:creationId xmlns:a16="http://schemas.microsoft.com/office/drawing/2014/main" id="{981CDBB3-A572-4697-9B3B-4124A53B70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908"/>
                  <a:ext cx="520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8" name="Line 48">
                  <a:extLst>
                    <a:ext uri="{FF2B5EF4-FFF2-40B4-BE49-F238E27FC236}">
                      <a16:creationId xmlns:a16="http://schemas.microsoft.com/office/drawing/2014/main" id="{D979F12F-B979-4518-8F90-D7A00265E6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2818"/>
                  <a:ext cx="520" cy="48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49" name="Line 49">
                  <a:extLst>
                    <a:ext uri="{FF2B5EF4-FFF2-40B4-BE49-F238E27FC236}">
                      <a16:creationId xmlns:a16="http://schemas.microsoft.com/office/drawing/2014/main" id="{4FD30B06-6C1E-4010-8FCF-FCCF04D271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2818"/>
                  <a:ext cx="870" cy="1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0" name="Line 50">
                  <a:extLst>
                    <a:ext uri="{FF2B5EF4-FFF2-40B4-BE49-F238E27FC236}">
                      <a16:creationId xmlns:a16="http://schemas.microsoft.com/office/drawing/2014/main" id="{001D1B2E-7C73-4830-8684-B059AFD922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0" cy="191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1" name="Oval 51">
                  <a:extLst>
                    <a:ext uri="{FF2B5EF4-FFF2-40B4-BE49-F238E27FC236}">
                      <a16:creationId xmlns:a16="http://schemas.microsoft.com/office/drawing/2014/main" id="{4186E0B8-3D97-4A0A-A968-D7CB6B2C56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2" name="Oval 52">
                  <a:extLst>
                    <a:ext uri="{FF2B5EF4-FFF2-40B4-BE49-F238E27FC236}">
                      <a16:creationId xmlns:a16="http://schemas.microsoft.com/office/drawing/2014/main" id="{3B48B00A-C127-4846-9642-0E3F4A69C6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3" name="Oval 53">
                  <a:extLst>
                    <a:ext uri="{FF2B5EF4-FFF2-40B4-BE49-F238E27FC236}">
                      <a16:creationId xmlns:a16="http://schemas.microsoft.com/office/drawing/2014/main" id="{80EBF0EC-C8AE-4A4D-91C9-DBAF44F62D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1382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4" name="Oval 54">
                  <a:extLst>
                    <a:ext uri="{FF2B5EF4-FFF2-40B4-BE49-F238E27FC236}">
                      <a16:creationId xmlns:a16="http://schemas.microsoft.com/office/drawing/2014/main" id="{4D05C282-7403-4958-BFB3-B3CDAEA1C1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3286"/>
                  <a:ext cx="22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5" name="Oval 55">
                  <a:extLst>
                    <a:ext uri="{FF2B5EF4-FFF2-40B4-BE49-F238E27FC236}">
                      <a16:creationId xmlns:a16="http://schemas.microsoft.com/office/drawing/2014/main" id="{D0B3A01F-E4E4-4EFD-A695-429D5552A8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3286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6" name="Oval 56">
                  <a:extLst>
                    <a:ext uri="{FF2B5EF4-FFF2-40B4-BE49-F238E27FC236}">
                      <a16:creationId xmlns:a16="http://schemas.microsoft.com/office/drawing/2014/main" id="{0FF57332-F188-4C1E-9261-CB9F458557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2805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7" name="Oval 57">
                  <a:extLst>
                    <a:ext uri="{FF2B5EF4-FFF2-40B4-BE49-F238E27FC236}">
                      <a16:creationId xmlns:a16="http://schemas.microsoft.com/office/drawing/2014/main" id="{8061F42D-F94A-42F7-99DE-7993D62EA7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1382"/>
                  <a:ext cx="22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58" name="Oval 58">
                  <a:extLst>
                    <a:ext uri="{FF2B5EF4-FFF2-40B4-BE49-F238E27FC236}">
                      <a16:creationId xmlns:a16="http://schemas.microsoft.com/office/drawing/2014/main" id="{857018FA-B913-446E-B28D-033814DB36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2803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216" name="Freeform 36">
                <a:extLst>
                  <a:ext uri="{FF2B5EF4-FFF2-40B4-BE49-F238E27FC236}">
                    <a16:creationId xmlns:a16="http://schemas.microsoft.com/office/drawing/2014/main" id="{0AF52B55-B1CF-4606-A98C-DD1EA337A7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608" y="1600790"/>
                <a:ext cx="2001837" cy="654050"/>
              </a:xfrm>
              <a:custGeom>
                <a:avLst/>
                <a:gdLst>
                  <a:gd name="T0" fmla="*/ 0 w 1261"/>
                  <a:gd name="T1" fmla="*/ 2147483647 h 412"/>
                  <a:gd name="T2" fmla="*/ 2147483647 w 1261"/>
                  <a:gd name="T3" fmla="*/ 2147483647 h 412"/>
                  <a:gd name="T4" fmla="*/ 2147483647 w 1261"/>
                  <a:gd name="T5" fmla="*/ 0 h 412"/>
                  <a:gd name="T6" fmla="*/ 2147483647 w 1261"/>
                  <a:gd name="T7" fmla="*/ 0 h 412"/>
                  <a:gd name="T8" fmla="*/ 0 w 1261"/>
                  <a:gd name="T9" fmla="*/ 2147483647 h 4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61"/>
                  <a:gd name="T16" fmla="*/ 0 h 412"/>
                  <a:gd name="T17" fmla="*/ 1261 w 1261"/>
                  <a:gd name="T18" fmla="*/ 412 h 4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61" h="412">
                    <a:moveTo>
                      <a:pt x="0" y="412"/>
                    </a:moveTo>
                    <a:lnTo>
                      <a:pt x="782" y="406"/>
                    </a:lnTo>
                    <a:lnTo>
                      <a:pt x="1261" y="0"/>
                    </a:lnTo>
                    <a:lnTo>
                      <a:pt x="467" y="0"/>
                    </a:lnTo>
                    <a:lnTo>
                      <a:pt x="0" y="412"/>
                    </a:lnTo>
                    <a:close/>
                  </a:path>
                </a:pathLst>
              </a:custGeom>
              <a:solidFill>
                <a:srgbClr val="FFFF00">
                  <a:alpha val="3019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grpSp>
            <p:nvGrpSpPr>
              <p:cNvPr id="6217" name="Group 34">
                <a:extLst>
                  <a:ext uri="{FF2B5EF4-FFF2-40B4-BE49-F238E27FC236}">
                    <a16:creationId xmlns:a16="http://schemas.microsoft.com/office/drawing/2014/main" id="{39D31D07-A20C-446E-9039-950C41DC25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3589" y="1575481"/>
                <a:ext cx="2049007" cy="3295650"/>
                <a:chOff x="468" y="895"/>
                <a:chExt cx="1413" cy="2422"/>
              </a:xfrm>
            </p:grpSpPr>
            <p:sp>
              <p:nvSpPr>
                <p:cNvPr id="6218" name="Line 6">
                  <a:extLst>
                    <a:ext uri="{FF2B5EF4-FFF2-40B4-BE49-F238E27FC236}">
                      <a16:creationId xmlns:a16="http://schemas.microsoft.com/office/drawing/2014/main" id="{3F56F428-855D-451E-B1FE-6444DD8190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3298"/>
                  <a:ext cx="866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19" name="Line 7">
                  <a:extLst>
                    <a:ext uri="{FF2B5EF4-FFF2-40B4-BE49-F238E27FC236}">
                      <a16:creationId xmlns:a16="http://schemas.microsoft.com/office/drawing/2014/main" id="{26F445B2-645A-47A6-8A5A-681BA6B93A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0" name="Line 8">
                  <a:extLst>
                    <a:ext uri="{FF2B5EF4-FFF2-40B4-BE49-F238E27FC236}">
                      <a16:creationId xmlns:a16="http://schemas.microsoft.com/office/drawing/2014/main" id="{B64DE1ED-2B0A-4717-89AD-E6C4F274DC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866" cy="2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1" name="Line 9">
                  <a:extLst>
                    <a:ext uri="{FF2B5EF4-FFF2-40B4-BE49-F238E27FC236}">
                      <a16:creationId xmlns:a16="http://schemas.microsoft.com/office/drawing/2014/main" id="{23DBC7ED-5C46-45FA-BB92-5EE32B1A86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3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2" name="Line 10">
                  <a:extLst>
                    <a:ext uri="{FF2B5EF4-FFF2-40B4-BE49-F238E27FC236}">
                      <a16:creationId xmlns:a16="http://schemas.microsoft.com/office/drawing/2014/main" id="{732FB6A0-329A-4A83-860A-B1FF05B14F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2818"/>
                  <a:ext cx="524" cy="48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3" name="Line 11">
                  <a:extLst>
                    <a:ext uri="{FF2B5EF4-FFF2-40B4-BE49-F238E27FC236}">
                      <a16:creationId xmlns:a16="http://schemas.microsoft.com/office/drawing/2014/main" id="{F8CD2B08-3F0A-46C1-BF03-8A632A8412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908"/>
                  <a:ext cx="524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4" name="Line 12">
                  <a:extLst>
                    <a:ext uri="{FF2B5EF4-FFF2-40B4-BE49-F238E27FC236}">
                      <a16:creationId xmlns:a16="http://schemas.microsoft.com/office/drawing/2014/main" id="{B3C8D327-54CC-41D4-9A4B-32BA76623C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7" y="908"/>
                  <a:ext cx="1" cy="191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5" name="Line 13">
                  <a:extLst>
                    <a:ext uri="{FF2B5EF4-FFF2-40B4-BE49-F238E27FC236}">
                      <a16:creationId xmlns:a16="http://schemas.microsoft.com/office/drawing/2014/main" id="{5E7C3F15-17D0-40FA-BC4C-20C7C4D880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870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6" name="Line 14">
                  <a:extLst>
                    <a:ext uri="{FF2B5EF4-FFF2-40B4-BE49-F238E27FC236}">
                      <a16:creationId xmlns:a16="http://schemas.microsoft.com/office/drawing/2014/main" id="{B525107A-65FB-4DC6-8666-6C2000D0AD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908"/>
                  <a:ext cx="520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7" name="Line 15">
                  <a:extLst>
                    <a:ext uri="{FF2B5EF4-FFF2-40B4-BE49-F238E27FC236}">
                      <a16:creationId xmlns:a16="http://schemas.microsoft.com/office/drawing/2014/main" id="{AFD6089E-7C43-4C32-9A1B-22F1D7407E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2818"/>
                  <a:ext cx="520" cy="48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8" name="Line 16">
                  <a:extLst>
                    <a:ext uri="{FF2B5EF4-FFF2-40B4-BE49-F238E27FC236}">
                      <a16:creationId xmlns:a16="http://schemas.microsoft.com/office/drawing/2014/main" id="{D2117D77-9C4C-41B2-A041-82E3F41181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2818"/>
                  <a:ext cx="870" cy="1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9" name="Line 17">
                  <a:extLst>
                    <a:ext uri="{FF2B5EF4-FFF2-40B4-BE49-F238E27FC236}">
                      <a16:creationId xmlns:a16="http://schemas.microsoft.com/office/drawing/2014/main" id="{E944E266-D6F4-4945-92F3-1F3BFB8481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0" cy="191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0" name="Oval 18">
                  <a:extLst>
                    <a:ext uri="{FF2B5EF4-FFF2-40B4-BE49-F238E27FC236}">
                      <a16:creationId xmlns:a16="http://schemas.microsoft.com/office/drawing/2014/main" id="{AE0BC281-70CA-451B-94AC-D73320146E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1" name="Oval 20">
                  <a:extLst>
                    <a:ext uri="{FF2B5EF4-FFF2-40B4-BE49-F238E27FC236}">
                      <a16:creationId xmlns:a16="http://schemas.microsoft.com/office/drawing/2014/main" id="{6151CBF3-B2F8-4A68-B946-9871C56FA2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2" name="Oval 22">
                  <a:extLst>
                    <a:ext uri="{FF2B5EF4-FFF2-40B4-BE49-F238E27FC236}">
                      <a16:creationId xmlns:a16="http://schemas.microsoft.com/office/drawing/2014/main" id="{40BFB544-E428-4552-B72F-DBE8D62278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1382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3" name="Oval 24">
                  <a:extLst>
                    <a:ext uri="{FF2B5EF4-FFF2-40B4-BE49-F238E27FC236}">
                      <a16:creationId xmlns:a16="http://schemas.microsoft.com/office/drawing/2014/main" id="{3EDA4C52-5CD1-4CA3-864D-613A91C355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3286"/>
                  <a:ext cx="22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4" name="Oval 26">
                  <a:extLst>
                    <a:ext uri="{FF2B5EF4-FFF2-40B4-BE49-F238E27FC236}">
                      <a16:creationId xmlns:a16="http://schemas.microsoft.com/office/drawing/2014/main" id="{7539B584-50EF-4271-8984-5E96E10AF9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3286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5" name="Oval 28">
                  <a:extLst>
                    <a:ext uri="{FF2B5EF4-FFF2-40B4-BE49-F238E27FC236}">
                      <a16:creationId xmlns:a16="http://schemas.microsoft.com/office/drawing/2014/main" id="{25F28D1D-36B1-4C39-BDFD-C64C630F0A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2805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6" name="Oval 30">
                  <a:extLst>
                    <a:ext uri="{FF2B5EF4-FFF2-40B4-BE49-F238E27FC236}">
                      <a16:creationId xmlns:a16="http://schemas.microsoft.com/office/drawing/2014/main" id="{9CF6547C-42C7-413E-BBBC-70F4B2134B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1382"/>
                  <a:ext cx="22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7" name="Oval 33">
                  <a:extLst>
                    <a:ext uri="{FF2B5EF4-FFF2-40B4-BE49-F238E27FC236}">
                      <a16:creationId xmlns:a16="http://schemas.microsoft.com/office/drawing/2014/main" id="{CF3198CF-D952-498E-88C1-4098A3D838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2803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9277" name="Rectangle 61">
            <a:extLst>
              <a:ext uri="{FF2B5EF4-FFF2-40B4-BE49-F238E27FC236}">
                <a16:creationId xmlns:a16="http://schemas.microsoft.com/office/drawing/2014/main" id="{DCEE6464-655B-4644-A98A-EA7E5A424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1363" y="2552700"/>
            <a:ext cx="1274762" cy="2563813"/>
          </a:xfrm>
          <a:prstGeom prst="rect">
            <a:avLst/>
          </a:prstGeom>
          <a:noFill/>
          <a:ln w="25400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CS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78" name="Rectangle 62">
            <a:extLst>
              <a:ext uri="{FF2B5EF4-FFF2-40B4-BE49-F238E27FC236}">
                <a16:creationId xmlns:a16="http://schemas.microsoft.com/office/drawing/2014/main" id="{96DF1986-6C13-47A6-8471-7DE91A0E3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1362" y="5125817"/>
            <a:ext cx="1274762" cy="1258888"/>
          </a:xfrm>
          <a:prstGeom prst="rect">
            <a:avLst/>
          </a:prstGeom>
          <a:solidFill>
            <a:srgbClr val="FFFF00">
              <a:alpha val="30196"/>
            </a:srgbClr>
          </a:solidFill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eaLnBrk="1" hangingPunct="1"/>
            <a:r>
              <a:rPr lang="hr-HR" altLang="sr-Latn-RS" i="1" dirty="0"/>
              <a:t>      </a:t>
            </a:r>
            <a:r>
              <a:rPr lang="hr-HR" altLang="sr-Latn-RS" baseline="30000" dirty="0"/>
              <a:t>  </a:t>
            </a:r>
            <a:r>
              <a:rPr lang="hr-HR" altLang="sr-Latn-RS" i="1" dirty="0"/>
              <a:t>a</a:t>
            </a:r>
            <a:r>
              <a:rPr lang="hr-HR" altLang="sr-Latn-RS" baseline="30000" dirty="0"/>
              <a:t>2      </a:t>
            </a:r>
            <a:endParaRPr kumimoji="0" lang="sr-Latn-CS" altLang="sr-Latn-RS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9279" name="Rectangle 63">
            <a:extLst>
              <a:ext uri="{FF2B5EF4-FFF2-40B4-BE49-F238E27FC236}">
                <a16:creationId xmlns:a16="http://schemas.microsoft.com/office/drawing/2014/main" id="{B1A71BFC-F4DD-4815-9902-A9BC383DA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1363" y="1296988"/>
            <a:ext cx="1274762" cy="1258887"/>
          </a:xfrm>
          <a:prstGeom prst="rect">
            <a:avLst/>
          </a:prstGeom>
          <a:solidFill>
            <a:srgbClr val="FFFF00">
              <a:alpha val="30196"/>
            </a:srgbClr>
          </a:solidFill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eaLnBrk="1" hangingPunct="1"/>
            <a:r>
              <a:rPr lang="hr-HR" altLang="sr-Latn-RS" sz="2000" b="1" i="1" dirty="0">
                <a:solidFill>
                  <a:prstClr val="black"/>
                </a:solidFill>
              </a:rPr>
              <a:t>      a</a:t>
            </a:r>
            <a:r>
              <a:rPr lang="hr-HR" altLang="sr-Latn-RS" sz="2000" b="1" i="1" baseline="30000" dirty="0">
                <a:solidFill>
                  <a:prstClr val="black"/>
                </a:solidFill>
              </a:rPr>
              <a:t>2</a:t>
            </a:r>
            <a:endParaRPr kumimoji="0" lang="sr-Latn-CS" altLang="sr-Latn-RS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9280" name="Rectangle 64">
            <a:extLst>
              <a:ext uri="{FF2B5EF4-FFF2-40B4-BE49-F238E27FC236}">
                <a16:creationId xmlns:a16="http://schemas.microsoft.com/office/drawing/2014/main" id="{DD4A4626-4C4E-429A-BF75-DA3BE58C7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25" y="2552700"/>
            <a:ext cx="1274763" cy="2563813"/>
          </a:xfrm>
          <a:prstGeom prst="rect">
            <a:avLst/>
          </a:prstGeom>
          <a:noFill/>
          <a:ln w="25400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CS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81" name="Rectangle 65">
            <a:extLst>
              <a:ext uri="{FF2B5EF4-FFF2-40B4-BE49-F238E27FC236}">
                <a16:creationId xmlns:a16="http://schemas.microsoft.com/office/drawing/2014/main" id="{E80F3DB0-C45C-45FE-B523-DAB3178C6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552700"/>
            <a:ext cx="1274762" cy="2563813"/>
          </a:xfrm>
          <a:prstGeom prst="rect">
            <a:avLst/>
          </a:prstGeom>
          <a:noFill/>
          <a:ln w="25400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CS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82" name="Rectangle 66">
            <a:extLst>
              <a:ext uri="{FF2B5EF4-FFF2-40B4-BE49-F238E27FC236}">
                <a16:creationId xmlns:a16="http://schemas.microsoft.com/office/drawing/2014/main" id="{92B09C0E-3D80-4EC7-810B-9B99E367F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5650" y="2552700"/>
            <a:ext cx="1274763" cy="2563813"/>
          </a:xfrm>
          <a:prstGeom prst="rect">
            <a:avLst/>
          </a:prstGeom>
          <a:noFill/>
          <a:ln w="25400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CS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53" name="Text Box 67">
            <a:extLst>
              <a:ext uri="{FF2B5EF4-FFF2-40B4-BE49-F238E27FC236}">
                <a16:creationId xmlns:a16="http://schemas.microsoft.com/office/drawing/2014/main" id="{A8DC80D4-A3D7-4AE4-B284-F6EE6D9FA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3988"/>
            <a:ext cx="6029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Pravilna četverostrana prizma</a:t>
            </a:r>
          </a:p>
        </p:txBody>
      </p:sp>
      <p:sp>
        <p:nvSpPr>
          <p:cNvPr id="9284" name="Text Box 68">
            <a:extLst>
              <a:ext uri="{FF2B5EF4-FFF2-40B4-BE49-F238E27FC236}">
                <a16:creationId xmlns:a16="http://schemas.microsoft.com/office/drawing/2014/main" id="{63CFC25B-8249-44E3-ACCE-3378BEEF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563" y="5075238"/>
            <a:ext cx="4714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9285" name="Text Box 69">
            <a:extLst>
              <a:ext uri="{FF2B5EF4-FFF2-40B4-BE49-F238E27FC236}">
                <a16:creationId xmlns:a16="http://schemas.microsoft.com/office/drawing/2014/main" id="{3C00F4E7-F9C7-4A04-82C4-D6112E641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8" y="4484688"/>
            <a:ext cx="4714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9286" name="Text Box 70">
            <a:extLst>
              <a:ext uri="{FF2B5EF4-FFF2-40B4-BE49-F238E27FC236}">
                <a16:creationId xmlns:a16="http://schemas.microsoft.com/office/drawing/2014/main" id="{3FEB8951-1C5E-4AE4-BBE0-87C93BEE9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4178300"/>
            <a:ext cx="471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9287" name="Text Box 71">
            <a:extLst>
              <a:ext uri="{FF2B5EF4-FFF2-40B4-BE49-F238E27FC236}">
                <a16:creationId xmlns:a16="http://schemas.microsoft.com/office/drawing/2014/main" id="{17C30BA6-DE71-4FB3-BE53-37942ED1C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4708525"/>
            <a:ext cx="471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9288" name="Text Box 72">
            <a:extLst>
              <a:ext uri="{FF2B5EF4-FFF2-40B4-BE49-F238E27FC236}">
                <a16:creationId xmlns:a16="http://schemas.microsoft.com/office/drawing/2014/main" id="{2B997BB9-1D36-4B30-AF93-33908DF5E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3489325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</a:t>
            </a:r>
          </a:p>
        </p:txBody>
      </p:sp>
      <p:sp>
        <p:nvSpPr>
          <p:cNvPr id="9289" name="Text Box 73">
            <a:extLst>
              <a:ext uri="{FF2B5EF4-FFF2-40B4-BE49-F238E27FC236}">
                <a16:creationId xmlns:a16="http://schemas.microsoft.com/office/drawing/2014/main" id="{B11CD986-5F2C-440A-BFDF-99B5B3DD4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7138" y="4787900"/>
            <a:ext cx="471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9290" name="Text Box 74">
            <a:extLst>
              <a:ext uri="{FF2B5EF4-FFF2-40B4-BE49-F238E27FC236}">
                <a16:creationId xmlns:a16="http://schemas.microsoft.com/office/drawing/2014/main" id="{3C62BAF0-E6CC-499F-A1C4-D4690475D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0413" y="3673475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</a:t>
            </a:r>
          </a:p>
        </p:txBody>
      </p:sp>
      <p:sp>
        <p:nvSpPr>
          <p:cNvPr id="9292" name="Text Box 76">
            <a:extLst>
              <a:ext uri="{FF2B5EF4-FFF2-40B4-BE49-F238E27FC236}">
                <a16:creationId xmlns:a16="http://schemas.microsoft.com/office/drawing/2014/main" id="{23EEE532-5AE4-4106-BC78-B39DFE5DF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6038" y="5741988"/>
            <a:ext cx="4349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Mreža pravilne četverostrane prizme</a:t>
            </a:r>
          </a:p>
        </p:txBody>
      </p:sp>
      <p:grpSp>
        <p:nvGrpSpPr>
          <p:cNvPr id="6" name="Grupa 68">
            <a:extLst>
              <a:ext uri="{FF2B5EF4-FFF2-40B4-BE49-F238E27FC236}">
                <a16:creationId xmlns:a16="http://schemas.microsoft.com/office/drawing/2014/main" id="{5C6EEDFE-CA7A-4A1C-BAC1-C49A16ECD2B0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508125"/>
            <a:ext cx="2446338" cy="3924300"/>
            <a:chOff x="304800" y="1214438"/>
            <a:chExt cx="2446338" cy="3924300"/>
          </a:xfrm>
        </p:grpSpPr>
        <p:sp>
          <p:nvSpPr>
            <p:cNvPr id="6163" name="Freeform 60">
              <a:extLst>
                <a:ext uri="{FF2B5EF4-FFF2-40B4-BE49-F238E27FC236}">
                  <a16:creationId xmlns:a16="http://schemas.microsoft.com/office/drawing/2014/main" id="{A6F4199D-C9F3-47B8-81BD-5A97C0616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32" y="1613535"/>
              <a:ext cx="2001838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164" name="Freeform 35">
              <a:extLst>
                <a:ext uri="{FF2B5EF4-FFF2-40B4-BE49-F238E27FC236}">
                  <a16:creationId xmlns:a16="http://schemas.microsoft.com/office/drawing/2014/main" id="{098905E4-E471-42A1-AA13-BCE678AD3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760" y="4190775"/>
              <a:ext cx="2001837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165" name="Freeform 59">
              <a:extLst>
                <a:ext uri="{FF2B5EF4-FFF2-40B4-BE49-F238E27FC236}">
                  <a16:creationId xmlns:a16="http://schemas.microsoft.com/office/drawing/2014/main" id="{860895D7-D567-48EF-A41F-C55284AD57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363" y="4213225"/>
              <a:ext cx="2001837" cy="654050"/>
            </a:xfrm>
            <a:custGeom>
              <a:avLst/>
              <a:gdLst>
                <a:gd name="T0" fmla="*/ 0 w 1261"/>
                <a:gd name="T1" fmla="*/ 2147483647 h 412"/>
                <a:gd name="T2" fmla="*/ 2147483647 w 1261"/>
                <a:gd name="T3" fmla="*/ 2147483647 h 412"/>
                <a:gd name="T4" fmla="*/ 2147483647 w 1261"/>
                <a:gd name="T5" fmla="*/ 0 h 412"/>
                <a:gd name="T6" fmla="*/ 2147483647 w 1261"/>
                <a:gd name="T7" fmla="*/ 0 h 412"/>
                <a:gd name="T8" fmla="*/ 0 w 1261"/>
                <a:gd name="T9" fmla="*/ 2147483647 h 4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1"/>
                <a:gd name="T16" fmla="*/ 0 h 412"/>
                <a:gd name="T17" fmla="*/ 1261 w 1261"/>
                <a:gd name="T18" fmla="*/ 412 h 4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1" h="412">
                  <a:moveTo>
                    <a:pt x="0" y="412"/>
                  </a:moveTo>
                  <a:lnTo>
                    <a:pt x="782" y="406"/>
                  </a:lnTo>
                  <a:lnTo>
                    <a:pt x="1261" y="0"/>
                  </a:lnTo>
                  <a:lnTo>
                    <a:pt x="467" y="0"/>
                  </a:lnTo>
                  <a:lnTo>
                    <a:pt x="0" y="412"/>
                  </a:ln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166" name="Grupa 66">
              <a:extLst>
                <a:ext uri="{FF2B5EF4-FFF2-40B4-BE49-F238E27FC236}">
                  <a16:creationId xmlns:a16="http://schemas.microsoft.com/office/drawing/2014/main" id="{B8683BEE-5483-4F76-B8EA-405CD2F407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800" y="1214438"/>
              <a:ext cx="2446338" cy="3924300"/>
              <a:chOff x="304800" y="1214438"/>
              <a:chExt cx="2446338" cy="3924300"/>
            </a:xfrm>
          </p:grpSpPr>
          <p:grpSp>
            <p:nvGrpSpPr>
              <p:cNvPr id="6167" name="Group 37">
                <a:extLst>
                  <a:ext uri="{FF2B5EF4-FFF2-40B4-BE49-F238E27FC236}">
                    <a16:creationId xmlns:a16="http://schemas.microsoft.com/office/drawing/2014/main" id="{71FFF6C2-30A4-4076-8ED4-D5541C5920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4800" y="1214438"/>
                <a:ext cx="2446338" cy="3924300"/>
                <a:chOff x="340" y="625"/>
                <a:chExt cx="1687" cy="2884"/>
              </a:xfrm>
            </p:grpSpPr>
            <p:sp>
              <p:nvSpPr>
                <p:cNvPr id="6190" name="AutoShape 38">
                  <a:extLst>
                    <a:ext uri="{FF2B5EF4-FFF2-40B4-BE49-F238E27FC236}">
                      <a16:creationId xmlns:a16="http://schemas.microsoft.com/office/drawing/2014/main" id="{21EADFD4-BC6A-4F7B-B227-871A74EF5FFE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340" y="625"/>
                  <a:ext cx="1687" cy="28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1" name="Line 39">
                  <a:extLst>
                    <a:ext uri="{FF2B5EF4-FFF2-40B4-BE49-F238E27FC236}">
                      <a16:creationId xmlns:a16="http://schemas.microsoft.com/office/drawing/2014/main" id="{00580E7B-9D50-433A-A001-A20F01E213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3298"/>
                  <a:ext cx="866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2" name="Line 40">
                  <a:extLst>
                    <a:ext uri="{FF2B5EF4-FFF2-40B4-BE49-F238E27FC236}">
                      <a16:creationId xmlns:a16="http://schemas.microsoft.com/office/drawing/2014/main" id="{FBEC5897-088B-4338-A233-06561AD39F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3" name="Line 41">
                  <a:extLst>
                    <a:ext uri="{FF2B5EF4-FFF2-40B4-BE49-F238E27FC236}">
                      <a16:creationId xmlns:a16="http://schemas.microsoft.com/office/drawing/2014/main" id="{7E96DDBD-9D07-46CB-BFA6-0F43F61DAF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866" cy="2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4" name="Line 42">
                  <a:extLst>
                    <a:ext uri="{FF2B5EF4-FFF2-40B4-BE49-F238E27FC236}">
                      <a16:creationId xmlns:a16="http://schemas.microsoft.com/office/drawing/2014/main" id="{9457769B-95FE-466D-8060-B4D61282C8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3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5" name="Line 43">
                  <a:extLst>
                    <a:ext uri="{FF2B5EF4-FFF2-40B4-BE49-F238E27FC236}">
                      <a16:creationId xmlns:a16="http://schemas.microsoft.com/office/drawing/2014/main" id="{BBD40496-B6B7-412F-A1E0-79EE01CBDF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2818"/>
                  <a:ext cx="524" cy="48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6" name="Line 44">
                  <a:extLst>
                    <a:ext uri="{FF2B5EF4-FFF2-40B4-BE49-F238E27FC236}">
                      <a16:creationId xmlns:a16="http://schemas.microsoft.com/office/drawing/2014/main" id="{3FCB5182-F3A7-45D9-A731-612EDD823B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908"/>
                  <a:ext cx="524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7" name="Line 45">
                  <a:extLst>
                    <a:ext uri="{FF2B5EF4-FFF2-40B4-BE49-F238E27FC236}">
                      <a16:creationId xmlns:a16="http://schemas.microsoft.com/office/drawing/2014/main" id="{0668E240-7A14-4A79-A8A3-4ADCB0C634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7" y="908"/>
                  <a:ext cx="1" cy="191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8" name="Line 46">
                  <a:extLst>
                    <a:ext uri="{FF2B5EF4-FFF2-40B4-BE49-F238E27FC236}">
                      <a16:creationId xmlns:a16="http://schemas.microsoft.com/office/drawing/2014/main" id="{D4FE9006-4AE0-49E9-B1B2-7B312C2B87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870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9" name="Line 47">
                  <a:extLst>
                    <a:ext uri="{FF2B5EF4-FFF2-40B4-BE49-F238E27FC236}">
                      <a16:creationId xmlns:a16="http://schemas.microsoft.com/office/drawing/2014/main" id="{CA737544-4C46-4231-9A6A-75909314B8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908"/>
                  <a:ext cx="520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0" name="Line 48">
                  <a:extLst>
                    <a:ext uri="{FF2B5EF4-FFF2-40B4-BE49-F238E27FC236}">
                      <a16:creationId xmlns:a16="http://schemas.microsoft.com/office/drawing/2014/main" id="{04D06182-621F-4EF4-88FC-D7FFA1C427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2818"/>
                  <a:ext cx="520" cy="48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1" name="Line 49">
                  <a:extLst>
                    <a:ext uri="{FF2B5EF4-FFF2-40B4-BE49-F238E27FC236}">
                      <a16:creationId xmlns:a16="http://schemas.microsoft.com/office/drawing/2014/main" id="{82C58C45-2D63-4292-8B27-C60E551E47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2818"/>
                  <a:ext cx="870" cy="1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2" name="Line 50">
                  <a:extLst>
                    <a:ext uri="{FF2B5EF4-FFF2-40B4-BE49-F238E27FC236}">
                      <a16:creationId xmlns:a16="http://schemas.microsoft.com/office/drawing/2014/main" id="{E6074E25-09BF-4B61-827A-AFC72D634A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0" cy="191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3" name="Oval 51">
                  <a:extLst>
                    <a:ext uri="{FF2B5EF4-FFF2-40B4-BE49-F238E27FC236}">
                      <a16:creationId xmlns:a16="http://schemas.microsoft.com/office/drawing/2014/main" id="{7E96F259-E14B-42DB-BB19-C12D7D4FB1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4" name="Oval 52">
                  <a:extLst>
                    <a:ext uri="{FF2B5EF4-FFF2-40B4-BE49-F238E27FC236}">
                      <a16:creationId xmlns:a16="http://schemas.microsoft.com/office/drawing/2014/main" id="{C94AC3DF-A36B-4074-894C-1C3BC284D0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5" name="Oval 53">
                  <a:extLst>
                    <a:ext uri="{FF2B5EF4-FFF2-40B4-BE49-F238E27FC236}">
                      <a16:creationId xmlns:a16="http://schemas.microsoft.com/office/drawing/2014/main" id="{B959A7FA-4D3D-4486-9B01-7671FDB450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1382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6" name="Oval 54">
                  <a:extLst>
                    <a:ext uri="{FF2B5EF4-FFF2-40B4-BE49-F238E27FC236}">
                      <a16:creationId xmlns:a16="http://schemas.microsoft.com/office/drawing/2014/main" id="{67FF6185-C16C-435C-9E44-830BCA6EDE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3286"/>
                  <a:ext cx="22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7" name="Oval 55">
                  <a:extLst>
                    <a:ext uri="{FF2B5EF4-FFF2-40B4-BE49-F238E27FC236}">
                      <a16:creationId xmlns:a16="http://schemas.microsoft.com/office/drawing/2014/main" id="{F1303D98-A4DA-4920-8BDA-DB36C8A523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3286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8" name="Oval 56">
                  <a:extLst>
                    <a:ext uri="{FF2B5EF4-FFF2-40B4-BE49-F238E27FC236}">
                      <a16:creationId xmlns:a16="http://schemas.microsoft.com/office/drawing/2014/main" id="{E62BF0F8-2A41-4D19-AAD6-EE7DDE8E63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2805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9" name="Oval 57">
                  <a:extLst>
                    <a:ext uri="{FF2B5EF4-FFF2-40B4-BE49-F238E27FC236}">
                      <a16:creationId xmlns:a16="http://schemas.microsoft.com/office/drawing/2014/main" id="{36414154-6E48-4150-935B-4B89CD0AE7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1382"/>
                  <a:ext cx="22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10" name="Oval 58">
                  <a:extLst>
                    <a:ext uri="{FF2B5EF4-FFF2-40B4-BE49-F238E27FC236}">
                      <a16:creationId xmlns:a16="http://schemas.microsoft.com/office/drawing/2014/main" id="{4EE2BA3D-BB1B-4C23-95B6-6ADE6B9C82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2803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168" name="Freeform 36">
                <a:extLst>
                  <a:ext uri="{FF2B5EF4-FFF2-40B4-BE49-F238E27FC236}">
                    <a16:creationId xmlns:a16="http://schemas.microsoft.com/office/drawing/2014/main" id="{268B2559-ADAD-4A40-8297-CB8C3FA7B9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608" y="1600790"/>
                <a:ext cx="2001837" cy="654050"/>
              </a:xfrm>
              <a:custGeom>
                <a:avLst/>
                <a:gdLst>
                  <a:gd name="T0" fmla="*/ 0 w 1261"/>
                  <a:gd name="T1" fmla="*/ 2147483647 h 412"/>
                  <a:gd name="T2" fmla="*/ 2147483647 w 1261"/>
                  <a:gd name="T3" fmla="*/ 2147483647 h 412"/>
                  <a:gd name="T4" fmla="*/ 2147483647 w 1261"/>
                  <a:gd name="T5" fmla="*/ 0 h 412"/>
                  <a:gd name="T6" fmla="*/ 2147483647 w 1261"/>
                  <a:gd name="T7" fmla="*/ 0 h 412"/>
                  <a:gd name="T8" fmla="*/ 0 w 1261"/>
                  <a:gd name="T9" fmla="*/ 2147483647 h 4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61"/>
                  <a:gd name="T16" fmla="*/ 0 h 412"/>
                  <a:gd name="T17" fmla="*/ 1261 w 1261"/>
                  <a:gd name="T18" fmla="*/ 412 h 4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61" h="412">
                    <a:moveTo>
                      <a:pt x="0" y="412"/>
                    </a:moveTo>
                    <a:lnTo>
                      <a:pt x="782" y="406"/>
                    </a:lnTo>
                    <a:lnTo>
                      <a:pt x="1261" y="0"/>
                    </a:lnTo>
                    <a:lnTo>
                      <a:pt x="467" y="0"/>
                    </a:lnTo>
                    <a:lnTo>
                      <a:pt x="0" y="412"/>
                    </a:lnTo>
                    <a:close/>
                  </a:path>
                </a:pathLst>
              </a:custGeom>
              <a:solidFill>
                <a:srgbClr val="FFFF00">
                  <a:alpha val="3019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grpSp>
            <p:nvGrpSpPr>
              <p:cNvPr id="6169" name="Group 34">
                <a:extLst>
                  <a:ext uri="{FF2B5EF4-FFF2-40B4-BE49-F238E27FC236}">
                    <a16:creationId xmlns:a16="http://schemas.microsoft.com/office/drawing/2014/main" id="{86EF4DCB-6CC4-4F57-AB76-49902220A9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3589" y="1575737"/>
                <a:ext cx="2049006" cy="3296342"/>
                <a:chOff x="468" y="895"/>
                <a:chExt cx="1413" cy="2422"/>
              </a:xfrm>
            </p:grpSpPr>
            <p:sp>
              <p:nvSpPr>
                <p:cNvPr id="6170" name="Line 6">
                  <a:extLst>
                    <a:ext uri="{FF2B5EF4-FFF2-40B4-BE49-F238E27FC236}">
                      <a16:creationId xmlns:a16="http://schemas.microsoft.com/office/drawing/2014/main" id="{C77F2105-6B63-4BB1-BF67-BB94DE18D7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3298"/>
                  <a:ext cx="866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1" name="Line 7">
                  <a:extLst>
                    <a:ext uri="{FF2B5EF4-FFF2-40B4-BE49-F238E27FC236}">
                      <a16:creationId xmlns:a16="http://schemas.microsoft.com/office/drawing/2014/main" id="{EE6AFB3E-97B7-402F-849C-F7BD707EFA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2" name="Line 8">
                  <a:extLst>
                    <a:ext uri="{FF2B5EF4-FFF2-40B4-BE49-F238E27FC236}">
                      <a16:creationId xmlns:a16="http://schemas.microsoft.com/office/drawing/2014/main" id="{098FA6D4-E082-4FDE-AC71-2FCC10C80A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" y="1394"/>
                  <a:ext cx="866" cy="2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3" name="Line 9">
                  <a:extLst>
                    <a:ext uri="{FF2B5EF4-FFF2-40B4-BE49-F238E27FC236}">
                      <a16:creationId xmlns:a16="http://schemas.microsoft.com/office/drawing/2014/main" id="{BC7C190B-1A98-416B-9D39-B824FA267C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43" y="1394"/>
                  <a:ext cx="1" cy="1904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4" name="Line 10">
                  <a:extLst>
                    <a:ext uri="{FF2B5EF4-FFF2-40B4-BE49-F238E27FC236}">
                      <a16:creationId xmlns:a16="http://schemas.microsoft.com/office/drawing/2014/main" id="{BD565761-A950-499F-8FCA-1A2145BD92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2818"/>
                  <a:ext cx="524" cy="48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5" name="Line 11">
                  <a:extLst>
                    <a:ext uri="{FF2B5EF4-FFF2-40B4-BE49-F238E27FC236}">
                      <a16:creationId xmlns:a16="http://schemas.microsoft.com/office/drawing/2014/main" id="{B2DA5999-426C-477D-943F-67352C043B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43" y="908"/>
                  <a:ext cx="524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6" name="Line 12">
                  <a:extLst>
                    <a:ext uri="{FF2B5EF4-FFF2-40B4-BE49-F238E27FC236}">
                      <a16:creationId xmlns:a16="http://schemas.microsoft.com/office/drawing/2014/main" id="{BD72A66A-0EB2-4688-9327-17496B096B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7" y="908"/>
                  <a:ext cx="1" cy="1910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7" name="Line 13">
                  <a:extLst>
                    <a:ext uri="{FF2B5EF4-FFF2-40B4-BE49-F238E27FC236}">
                      <a16:creationId xmlns:a16="http://schemas.microsoft.com/office/drawing/2014/main" id="{FC8CA81F-E67C-4F12-B1D7-63E9131A1F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870" cy="1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8" name="Line 14">
                  <a:extLst>
                    <a:ext uri="{FF2B5EF4-FFF2-40B4-BE49-F238E27FC236}">
                      <a16:creationId xmlns:a16="http://schemas.microsoft.com/office/drawing/2014/main" id="{D2EB66B8-CB10-4B75-A318-AA382E46A5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908"/>
                  <a:ext cx="520" cy="486"/>
                </a:xfrm>
                <a:prstGeom prst="line">
                  <a:avLst/>
                </a:prstGeom>
                <a:noFill/>
                <a:ln w="28575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9" name="Line 15">
                  <a:extLst>
                    <a:ext uri="{FF2B5EF4-FFF2-40B4-BE49-F238E27FC236}">
                      <a16:creationId xmlns:a16="http://schemas.microsoft.com/office/drawing/2014/main" id="{94CFF2B2-617F-48FF-B346-2E0F46A3BE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77" y="2818"/>
                  <a:ext cx="520" cy="48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0" name="Line 16">
                  <a:extLst>
                    <a:ext uri="{FF2B5EF4-FFF2-40B4-BE49-F238E27FC236}">
                      <a16:creationId xmlns:a16="http://schemas.microsoft.com/office/drawing/2014/main" id="{E81F8DEE-046F-47FB-811A-12C5925563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2818"/>
                  <a:ext cx="870" cy="1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1" name="Line 17">
                  <a:extLst>
                    <a:ext uri="{FF2B5EF4-FFF2-40B4-BE49-F238E27FC236}">
                      <a16:creationId xmlns:a16="http://schemas.microsoft.com/office/drawing/2014/main" id="{143EB2CA-2B69-4FF0-8C25-6520DF71B2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7" y="908"/>
                  <a:ext cx="0" cy="1910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2" name="Oval 18">
                  <a:extLst>
                    <a:ext uri="{FF2B5EF4-FFF2-40B4-BE49-F238E27FC236}">
                      <a16:creationId xmlns:a16="http://schemas.microsoft.com/office/drawing/2014/main" id="{C2201B5A-B229-4C88-822A-D7B77078F5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3" name="Oval 20">
                  <a:extLst>
                    <a:ext uri="{FF2B5EF4-FFF2-40B4-BE49-F238E27FC236}">
                      <a16:creationId xmlns:a16="http://schemas.microsoft.com/office/drawing/2014/main" id="{090CA40B-54DD-46A3-84AD-38E341AD9D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895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4" name="Oval 22">
                  <a:extLst>
                    <a:ext uri="{FF2B5EF4-FFF2-40B4-BE49-F238E27FC236}">
                      <a16:creationId xmlns:a16="http://schemas.microsoft.com/office/drawing/2014/main" id="{4CC282F5-D94F-4194-A025-C144431764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1382"/>
                  <a:ext cx="23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5" name="Oval 24">
                  <a:extLst>
                    <a:ext uri="{FF2B5EF4-FFF2-40B4-BE49-F238E27FC236}">
                      <a16:creationId xmlns:a16="http://schemas.microsoft.com/office/drawing/2014/main" id="{9E7AB5D5-E78D-498C-81F2-FFCA39009E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3286"/>
                  <a:ext cx="22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6" name="Oval 26">
                  <a:extLst>
                    <a:ext uri="{FF2B5EF4-FFF2-40B4-BE49-F238E27FC236}">
                      <a16:creationId xmlns:a16="http://schemas.microsoft.com/office/drawing/2014/main" id="{EC7AD487-690D-44BD-90C3-10C3F697D4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" y="3286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7" name="Oval 28">
                  <a:extLst>
                    <a:ext uri="{FF2B5EF4-FFF2-40B4-BE49-F238E27FC236}">
                      <a16:creationId xmlns:a16="http://schemas.microsoft.com/office/drawing/2014/main" id="{31330D56-CB9E-46AF-A404-900CF9263A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58" y="2805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8" name="Oval 30">
                  <a:extLst>
                    <a:ext uri="{FF2B5EF4-FFF2-40B4-BE49-F238E27FC236}">
                      <a16:creationId xmlns:a16="http://schemas.microsoft.com/office/drawing/2014/main" id="{7BA88789-3B3F-44E9-80DE-5EE92CEB63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" y="1382"/>
                  <a:ext cx="22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9" name="Oval 33">
                  <a:extLst>
                    <a:ext uri="{FF2B5EF4-FFF2-40B4-BE49-F238E27FC236}">
                      <a16:creationId xmlns:a16="http://schemas.microsoft.com/office/drawing/2014/main" id="{02A049CC-78EB-453B-BB17-30C340491C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" y="2803"/>
                  <a:ext cx="23" cy="3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r-Latn-CS" altLang="sr-Latn-R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115" name="TekstniOkvir 157">
            <a:extLst>
              <a:ext uri="{FF2B5EF4-FFF2-40B4-BE49-F238E27FC236}">
                <a16:creationId xmlns:a16="http://schemas.microsoft.com/office/drawing/2014/main" id="{80FC26F6-12ED-4D91-AB75-78E9EBF6A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950" y="5484983"/>
            <a:ext cx="197008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b="1" dirty="0"/>
              <a:t>Oplošje:</a:t>
            </a:r>
          </a:p>
          <a:p>
            <a:pPr eaLnBrk="1" hangingPunct="1"/>
            <a:endParaRPr lang="hr-HR" altLang="sr-Latn-RS" sz="2000" dirty="0"/>
          </a:p>
          <a:p>
            <a:pPr eaLnBrk="1" hangingPunct="1"/>
            <a:r>
              <a:rPr lang="hr-HR" altLang="sr-Latn-RS" sz="2000" i="1" dirty="0"/>
              <a:t>O</a:t>
            </a:r>
            <a:r>
              <a:rPr lang="hr-HR" altLang="sr-Latn-RS" sz="2000" dirty="0"/>
              <a:t> = 2</a:t>
            </a:r>
            <a:r>
              <a:rPr lang="hr-HR" altLang="sr-Latn-RS" sz="2000" i="1" dirty="0"/>
              <a:t>a</a:t>
            </a:r>
            <a:r>
              <a:rPr lang="hr-HR" altLang="sr-Latn-RS" sz="2000" baseline="30000" dirty="0"/>
              <a:t>2 </a:t>
            </a:r>
            <a:r>
              <a:rPr lang="hr-HR" altLang="sr-Latn-RS" sz="2000" dirty="0"/>
              <a:t>+ 4</a:t>
            </a:r>
            <a:r>
              <a:rPr lang="hr-HR" altLang="sr-Latn-RS" sz="2000" i="1" dirty="0"/>
              <a:t>av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8BE05F82-F703-4F98-8BCD-09F256423EF6}"/>
              </a:ext>
            </a:extLst>
          </p:cNvPr>
          <p:cNvSpPr txBox="1"/>
          <p:nvPr/>
        </p:nvSpPr>
        <p:spPr>
          <a:xfrm>
            <a:off x="3756074" y="398115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altLang="sr-Latn-RS" sz="1800" i="1" dirty="0" err="1"/>
              <a:t>av</a:t>
            </a:r>
            <a:endParaRPr lang="hr-HR" dirty="0"/>
          </a:p>
        </p:txBody>
      </p:sp>
      <p:sp>
        <p:nvSpPr>
          <p:cNvPr id="121" name="TekstniOkvir 120">
            <a:extLst>
              <a:ext uri="{FF2B5EF4-FFF2-40B4-BE49-F238E27FC236}">
                <a16:creationId xmlns:a16="http://schemas.microsoft.com/office/drawing/2014/main" id="{CE5DBF9A-FEA6-467A-83E8-F836ECFC0063}"/>
              </a:ext>
            </a:extLst>
          </p:cNvPr>
          <p:cNvSpPr txBox="1"/>
          <p:nvPr/>
        </p:nvSpPr>
        <p:spPr>
          <a:xfrm>
            <a:off x="4865077" y="396474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altLang="sr-Latn-RS" sz="1800" i="1" dirty="0" err="1"/>
              <a:t>av</a:t>
            </a:r>
            <a:endParaRPr lang="hr-HR" dirty="0"/>
          </a:p>
        </p:txBody>
      </p:sp>
      <p:sp>
        <p:nvSpPr>
          <p:cNvPr id="122" name="TekstniOkvir 121">
            <a:extLst>
              <a:ext uri="{FF2B5EF4-FFF2-40B4-BE49-F238E27FC236}">
                <a16:creationId xmlns:a16="http://schemas.microsoft.com/office/drawing/2014/main" id="{F7D9468C-7F13-4627-AD2C-4B636A7B3F46}"/>
              </a:ext>
            </a:extLst>
          </p:cNvPr>
          <p:cNvSpPr txBox="1"/>
          <p:nvPr/>
        </p:nvSpPr>
        <p:spPr>
          <a:xfrm>
            <a:off x="6088967" y="390847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altLang="sr-Latn-RS" sz="1800" i="1" dirty="0" err="1"/>
              <a:t>av</a:t>
            </a:r>
            <a:endParaRPr lang="hr-HR" dirty="0"/>
          </a:p>
        </p:txBody>
      </p:sp>
      <p:sp>
        <p:nvSpPr>
          <p:cNvPr id="123" name="TekstniOkvir 122">
            <a:extLst>
              <a:ext uri="{FF2B5EF4-FFF2-40B4-BE49-F238E27FC236}">
                <a16:creationId xmlns:a16="http://schemas.microsoft.com/office/drawing/2014/main" id="{CB4C4254-3C5C-4646-9DC6-9C01276463EC}"/>
              </a:ext>
            </a:extLst>
          </p:cNvPr>
          <p:cNvSpPr txBox="1"/>
          <p:nvPr/>
        </p:nvSpPr>
        <p:spPr>
          <a:xfrm>
            <a:off x="7439465" y="390847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altLang="sr-Latn-RS" sz="1800" i="1" dirty="0" err="1"/>
              <a:t>av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0.30469 1.48148E-6 " pathEditMode="fixed" rAng="0" ptsTypes="AA">
                                      <p:cBhvr>
                                        <p:cTn id="3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" grpId="0" animBg="1"/>
      <p:bldP spid="9278" grpId="0" animBg="1"/>
      <p:bldP spid="9279" grpId="0" animBg="1"/>
      <p:bldP spid="9280" grpId="0" animBg="1"/>
      <p:bldP spid="9281" grpId="0" animBg="1"/>
      <p:bldP spid="9282" grpId="0" animBg="1"/>
      <p:bldP spid="9284" grpId="0"/>
      <p:bldP spid="9285" grpId="0"/>
      <p:bldP spid="9286" grpId="0"/>
      <p:bldP spid="9287" grpId="0"/>
      <p:bldP spid="9288" grpId="0"/>
      <p:bldP spid="9289" grpId="0"/>
      <p:bldP spid="9290" grpId="0"/>
      <p:bldP spid="92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Zaobljeni pravokutnik 172">
            <a:extLst>
              <a:ext uri="{FF2B5EF4-FFF2-40B4-BE49-F238E27FC236}">
                <a16:creationId xmlns:a16="http://schemas.microsoft.com/office/drawing/2014/main" id="{9C1F9F74-772C-4318-8ADA-62B75A23DECE}"/>
              </a:ext>
            </a:extLst>
          </p:cNvPr>
          <p:cNvSpPr/>
          <p:nvPr/>
        </p:nvSpPr>
        <p:spPr>
          <a:xfrm>
            <a:off x="3404161" y="4529089"/>
            <a:ext cx="1933575" cy="501650"/>
          </a:xfrm>
          <a:prstGeom prst="roundRect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113" name="TekstniOkvir 157">
            <a:extLst>
              <a:ext uri="{FF2B5EF4-FFF2-40B4-BE49-F238E27FC236}">
                <a16:creationId xmlns:a16="http://schemas.microsoft.com/office/drawing/2014/main" id="{1C4DB4AB-D0B9-4E80-BDCB-B56E45769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3353" y="4584650"/>
            <a:ext cx="197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/>
              <a:t>O</a:t>
            </a:r>
            <a:r>
              <a:rPr lang="hr-HR" altLang="sr-Latn-RS" sz="2000" dirty="0"/>
              <a:t> = 2</a:t>
            </a:r>
            <a:r>
              <a:rPr lang="hr-HR" altLang="sr-Latn-RS" sz="2000" i="1" dirty="0"/>
              <a:t>a</a:t>
            </a:r>
            <a:r>
              <a:rPr lang="hr-HR" altLang="sr-Latn-RS" sz="2000" baseline="30000" dirty="0"/>
              <a:t>2 </a:t>
            </a:r>
            <a:r>
              <a:rPr lang="hr-HR" altLang="sr-Latn-RS" sz="2000" dirty="0"/>
              <a:t>+ 4</a:t>
            </a:r>
            <a:r>
              <a:rPr lang="hr-HR" altLang="sr-Latn-RS" sz="2000" i="1" dirty="0"/>
              <a:t>av</a:t>
            </a:r>
          </a:p>
        </p:txBody>
      </p:sp>
      <p:grpSp>
        <p:nvGrpSpPr>
          <p:cNvPr id="4114" name="Grupa 160">
            <a:extLst>
              <a:ext uri="{FF2B5EF4-FFF2-40B4-BE49-F238E27FC236}">
                <a16:creationId xmlns:a16="http://schemas.microsoft.com/office/drawing/2014/main" id="{E716E4A5-B12F-4C87-804F-B3E43738EE21}"/>
              </a:ext>
            </a:extLst>
          </p:cNvPr>
          <p:cNvGrpSpPr>
            <a:grpSpLocks/>
          </p:cNvGrpSpPr>
          <p:nvPr/>
        </p:nvGrpSpPr>
        <p:grpSpPr bwMode="auto">
          <a:xfrm>
            <a:off x="3265635" y="1631854"/>
            <a:ext cx="2375510" cy="2702316"/>
            <a:chOff x="3210960" y="332885"/>
            <a:chExt cx="1984032" cy="2077218"/>
          </a:xfrm>
        </p:grpSpPr>
        <p:sp>
          <p:nvSpPr>
            <p:cNvPr id="162" name="Kocka 161">
              <a:extLst>
                <a:ext uri="{FF2B5EF4-FFF2-40B4-BE49-F238E27FC236}">
                  <a16:creationId xmlns:a16="http://schemas.microsoft.com/office/drawing/2014/main" id="{87353EA8-CDA3-4FD8-BA34-89E97168B497}"/>
                </a:ext>
              </a:extLst>
            </p:cNvPr>
            <p:cNvSpPr/>
            <p:nvPr/>
          </p:nvSpPr>
          <p:spPr>
            <a:xfrm>
              <a:off x="3495073" y="332885"/>
              <a:ext cx="1331683" cy="1781853"/>
            </a:xfrm>
            <a:prstGeom prst="cube">
              <a:avLst>
                <a:gd name="adj" fmla="val 25000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163" name="Ravni poveznik 162">
              <a:extLst>
                <a:ext uri="{FF2B5EF4-FFF2-40B4-BE49-F238E27FC236}">
                  <a16:creationId xmlns:a16="http://schemas.microsoft.com/office/drawing/2014/main" id="{39016C6E-AC80-439E-A0D3-08071E80DC4D}"/>
                </a:ext>
              </a:extLst>
            </p:cNvPr>
            <p:cNvCxnSpPr/>
            <p:nvPr/>
          </p:nvCxnSpPr>
          <p:spPr>
            <a:xfrm rot="5400000">
              <a:off x="3107022" y="1070608"/>
              <a:ext cx="1439561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Ravni poveznik 163">
              <a:extLst>
                <a:ext uri="{FF2B5EF4-FFF2-40B4-BE49-F238E27FC236}">
                  <a16:creationId xmlns:a16="http://schemas.microsoft.com/office/drawing/2014/main" id="{A0A7CBEA-6D06-4EF0-8FBD-EFAAB4472E12}"/>
                </a:ext>
              </a:extLst>
            </p:cNvPr>
            <p:cNvCxnSpPr/>
            <p:nvPr/>
          </p:nvCxnSpPr>
          <p:spPr>
            <a:xfrm>
              <a:off x="3812518" y="1811091"/>
              <a:ext cx="1007889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Ravni poveznik 164">
              <a:extLst>
                <a:ext uri="{FF2B5EF4-FFF2-40B4-BE49-F238E27FC236}">
                  <a16:creationId xmlns:a16="http://schemas.microsoft.com/office/drawing/2014/main" id="{ED357563-1269-44B3-ACA0-EDC1E03D8E0B}"/>
                </a:ext>
              </a:extLst>
            </p:cNvPr>
            <p:cNvCxnSpPr/>
            <p:nvPr/>
          </p:nvCxnSpPr>
          <p:spPr>
            <a:xfrm rot="5400000" flipH="1" flipV="1">
              <a:off x="3521157" y="1808333"/>
              <a:ext cx="284324" cy="317445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8" name="Text Box 27">
              <a:extLst>
                <a:ext uri="{FF2B5EF4-FFF2-40B4-BE49-F238E27FC236}">
                  <a16:creationId xmlns:a16="http://schemas.microsoft.com/office/drawing/2014/main" id="{12794F43-5159-494F-9492-AC349B6C54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9966" y="2043391"/>
              <a:ext cx="5778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i="1"/>
                <a:t>a</a:t>
              </a:r>
            </a:p>
          </p:txBody>
        </p:sp>
        <p:sp>
          <p:nvSpPr>
            <p:cNvPr id="4129" name="Text Box 28">
              <a:extLst>
                <a:ext uri="{FF2B5EF4-FFF2-40B4-BE49-F238E27FC236}">
                  <a16:creationId xmlns:a16="http://schemas.microsoft.com/office/drawing/2014/main" id="{91E0277A-9BC3-4138-9055-293096E41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7142" y="1866130"/>
              <a:ext cx="577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i="1"/>
                <a:t>a</a:t>
              </a:r>
            </a:p>
          </p:txBody>
        </p:sp>
        <p:sp>
          <p:nvSpPr>
            <p:cNvPr id="4130" name="Text Box 31">
              <a:extLst>
                <a:ext uri="{FF2B5EF4-FFF2-40B4-BE49-F238E27FC236}">
                  <a16:creationId xmlns:a16="http://schemas.microsoft.com/office/drawing/2014/main" id="{E347A2DB-2956-4B2B-A9D4-7A8697C86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0960" y="1168677"/>
              <a:ext cx="577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i="1"/>
                <a:t>v</a:t>
              </a:r>
            </a:p>
          </p:txBody>
        </p:sp>
      </p:grpSp>
      <p:sp>
        <p:nvSpPr>
          <p:cNvPr id="170" name="Pravokutnik 169">
            <a:extLst>
              <a:ext uri="{FF2B5EF4-FFF2-40B4-BE49-F238E27FC236}">
                <a16:creationId xmlns:a16="http://schemas.microsoft.com/office/drawing/2014/main" id="{71973498-B137-4FFA-BFB5-071D82F6644C}"/>
              </a:ext>
            </a:extLst>
          </p:cNvPr>
          <p:cNvSpPr/>
          <p:nvPr/>
        </p:nvSpPr>
        <p:spPr>
          <a:xfrm>
            <a:off x="0" y="77274"/>
            <a:ext cx="9144000" cy="95410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OPLOŠJE I VOLUMEN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PRAVILNE ČETVEROSTRANE PRIZME</a:t>
            </a:r>
            <a:endParaRPr lang="hr-HR" sz="28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6" name="Zaobljeni pravokutnik 175">
            <a:extLst>
              <a:ext uri="{FF2B5EF4-FFF2-40B4-BE49-F238E27FC236}">
                <a16:creationId xmlns:a16="http://schemas.microsoft.com/office/drawing/2014/main" id="{DA24FE56-5A1E-4623-ADD8-FA0527E87244}"/>
              </a:ext>
            </a:extLst>
          </p:cNvPr>
          <p:cNvSpPr/>
          <p:nvPr/>
        </p:nvSpPr>
        <p:spPr>
          <a:xfrm>
            <a:off x="3710987" y="5447739"/>
            <a:ext cx="1262063" cy="503237"/>
          </a:xfrm>
          <a:prstGeom prst="roundRect">
            <a:avLst/>
          </a:prstGeom>
          <a:solidFill>
            <a:srgbClr val="0070C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121" name="TekstniOkvir 180">
            <a:extLst>
              <a:ext uri="{FF2B5EF4-FFF2-40B4-BE49-F238E27FC236}">
                <a16:creationId xmlns:a16="http://schemas.microsoft.com/office/drawing/2014/main" id="{7AC16FD7-DC88-403E-AD03-3567A3A3C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337" y="5461098"/>
            <a:ext cx="1131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/>
              <a:t>V</a:t>
            </a:r>
            <a:r>
              <a:rPr lang="hr-HR" altLang="sr-Latn-RS" sz="2000" dirty="0"/>
              <a:t> = </a:t>
            </a:r>
            <a:r>
              <a:rPr lang="hr-HR" altLang="sr-Latn-RS" sz="2000" i="1" dirty="0"/>
              <a:t>a</a:t>
            </a:r>
            <a:r>
              <a:rPr lang="hr-HR" altLang="sr-Latn-RS" sz="2000" baseline="30000" dirty="0"/>
              <a:t>2 </a:t>
            </a:r>
            <a:r>
              <a:rPr lang="hr-HR" altLang="sr-Latn-RS" sz="2000" i="1" dirty="0"/>
              <a:t>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238</TotalTime>
  <Words>70</Words>
  <Application>Microsoft Office PowerPoint</Application>
  <PresentationFormat>Prikaz na zaslonu (4:3)</PresentationFormat>
  <Paragraphs>35</Paragraphs>
  <Slides>4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Myriad Pro</vt:lpstr>
      <vt:lpstr>Math 8</vt:lpstr>
      <vt:lpstr>1_Math 8</vt:lpstr>
      <vt:lpstr>Equation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Jasminka Viljevac</cp:lastModifiedBy>
  <cp:revision>20</cp:revision>
  <dcterms:created xsi:type="dcterms:W3CDTF">2009-04-13T11:09:00Z</dcterms:created>
  <dcterms:modified xsi:type="dcterms:W3CDTF">2022-03-12T14:55:35Z</dcterms:modified>
</cp:coreProperties>
</file>